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sldIdLst>
    <p:sldId id="387" r:id="rId3"/>
    <p:sldId id="388" r:id="rId4"/>
    <p:sldId id="393" r:id="rId5"/>
    <p:sldId id="392" r:id="rId6"/>
    <p:sldId id="395" r:id="rId7"/>
    <p:sldId id="396" r:id="rId8"/>
    <p:sldId id="397" r:id="rId9"/>
    <p:sldId id="398" r:id="rId10"/>
    <p:sldId id="399" r:id="rId11"/>
    <p:sldId id="400" r:id="rId12"/>
    <p:sldId id="401" r:id="rId13"/>
    <p:sldId id="402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78ED3B-08E5-459F-B7C5-4EEC77718A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34170D9-53B5-496E-BCC6-D022FF39FC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1224F5E-9EEF-4E33-B9EE-9EBB4C37B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3434C85-BF20-47C9-975B-B3A38785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62BF8C-FCF8-4A3F-ACCD-B0CD16F7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628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CF1280-3CD2-404E-B124-5B46E9253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93DDB9A-6A81-4EED-806F-ED5320D03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533EE1-83D1-45C9-AB74-C33CC0EF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890E84-DEB5-4ACD-8D82-7E14865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275ABA-1FF2-47AA-AFDE-09CD6EA88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812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4998C8-7BFC-4D42-9245-602D79BBF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374F42-A437-47F0-AA33-8A46564FE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755EAA-5FE8-421B-8662-DD492826E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9B230E-574D-4C38-93D9-13822DD2F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57980B3-457C-4131-9D1C-58E06251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7337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B01101-C8CC-44A1-A2DB-6AC7C8E5C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D61939-2DCB-4052-8C42-A00D553908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73589F-7FF5-4619-836C-0EB456EA80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4C32097-F01D-4163-B972-FBBA72D6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0E2FF3-F1FC-4570-8DD8-4E35FCC36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7A897AC-EF6A-45F7-8086-025EB6E56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898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E6E592-EA3F-4D04-873C-3D8B0F81E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018C9BC-2183-43E4-B0E6-657F2B715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45F9346-01A7-4F6E-9AC1-5C3FE6241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EDB19E7-376A-4655-8013-EFB81A287F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A5A2F1E-94D1-4EB8-A9BC-BBBA4C6F38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E3E07E7-F403-4B1D-AF62-4918CFCA4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219B37B-C27A-4965-AF9F-CFF94E2F7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0849D5-F12C-465A-9B1E-79AFC177C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8879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DC089F-AA90-4FA1-ABDD-1265CC038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AEC4972-429B-4A45-AC10-71E79EFA1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DA2E682-0B8B-4BB0-BB00-5C5E3722C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4355DB8-E8BE-40D4-9B3D-9F61616A3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9781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0AADB85-86DD-447D-88DE-26D0F7B4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8FC8696-9334-4354-800C-504FA99C1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B2E93F6-A228-46FE-9E27-8628BB0CD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699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2C64A2-2AA0-421E-9745-9E87D889D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F56F09-5435-478D-860A-3645B56C7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8E0F36D-850F-43A2-AEB8-FB9EF76B0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94C3BBF-0388-46A9-A575-D064CFBAB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A237AE-AD15-4889-9208-96F57A79C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A5CACF8-2302-488E-AD42-8FB1A51E9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87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10C905-AB2E-43EF-BDC8-7D9D65FBD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A48DB89-47B9-4160-9BB8-16D47C91A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37B794F-BF05-45C4-B37E-274F1B65D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7C3255-1649-455D-96DB-F18601B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E696BA8-6CE6-4902-9DA6-97F01189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BB58A6F-3647-41F3-9D6D-660D7B555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727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56726C-DDC4-42F0-981D-BF8B4E4B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CF92794-D9CC-4A8B-8DA6-E4C30C798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BB8F071-A9E6-4357-8DB6-DB48D9DFB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51B8D6-4286-4DCB-9604-6FCB23A9F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7A79C2-B68B-4DF7-A9CF-367F35FA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94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8D5B7866-75D8-416E-A8B9-9842FCF3CD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8C3C0CF-7394-45E4-8745-BB1F637CA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394A3F-173A-403F-948E-4C6B1227A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4FD48C-9731-4922-A66E-24F12FC2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2ECF94-F33F-48AD-A233-F8DE5D5E3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361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속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 hasCustomPrompt="1"/>
          </p:nvPr>
        </p:nvSpPr>
        <p:spPr>
          <a:xfrm>
            <a:off x="628981" y="558205"/>
            <a:ext cx="10938603" cy="1584176"/>
          </a:xfrm>
          <a:prstGeom prst="rect">
            <a:avLst/>
          </a:prstGeom>
          <a:effectLst>
            <a:outerShdw blurRad="25400" dist="25400" dir="2700000" algn="ctr" rotWithShape="0">
              <a:srgbClr val="000000">
                <a:alpha val="40000"/>
              </a:srgbClr>
            </a:outerShdw>
          </a:effectLst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3800" b="1" spc="-20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dirty="0"/>
              <a:t>프레젠테이션</a:t>
            </a:r>
            <a:br>
              <a:rPr lang="en-US" altLang="ko-KR" dirty="0"/>
            </a:br>
            <a:r>
              <a:rPr lang="ko-KR" altLang="en-US" dirty="0"/>
              <a:t>제목 스타일 편집</a:t>
            </a:r>
          </a:p>
        </p:txBody>
      </p:sp>
      <p:sp>
        <p:nvSpPr>
          <p:cNvPr id="9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628981" y="2643386"/>
            <a:ext cx="10938603" cy="33779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50000"/>
              </a:lnSpc>
              <a:buNone/>
              <a:defRPr sz="14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616282" y="385614"/>
            <a:ext cx="1344149" cy="0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616282" y="2492896"/>
            <a:ext cx="1344149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88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6">
          <p15:clr>
            <a:srgbClr val="FBAE40"/>
          </p15:clr>
        </p15:guide>
        <p15:guide id="2" orient="horz" pos="39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속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 hasCustomPrompt="1"/>
          </p:nvPr>
        </p:nvSpPr>
        <p:spPr>
          <a:xfrm>
            <a:off x="628981" y="558205"/>
            <a:ext cx="10938603" cy="1584176"/>
          </a:xfrm>
          <a:prstGeom prst="rect">
            <a:avLst/>
          </a:prstGeom>
          <a:effectLst>
            <a:outerShdw blurRad="25400" dist="25400" dir="2700000" algn="ctr" rotWithShape="0">
              <a:srgbClr val="000000">
                <a:alpha val="40000"/>
              </a:srgbClr>
            </a:outerShdw>
          </a:effectLst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3800" b="1" spc="-20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dirty="0"/>
              <a:t>프레젠테이션</a:t>
            </a:r>
            <a:br>
              <a:rPr lang="en-US" altLang="ko-KR" dirty="0"/>
            </a:br>
            <a:r>
              <a:rPr lang="ko-KR" altLang="en-US" dirty="0"/>
              <a:t>제목 스타일 편집</a:t>
            </a:r>
          </a:p>
        </p:txBody>
      </p:sp>
      <p:sp>
        <p:nvSpPr>
          <p:cNvPr id="9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628981" y="2643386"/>
            <a:ext cx="10938603" cy="33779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50000"/>
              </a:lnSpc>
              <a:buNone/>
              <a:defRPr sz="14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616282" y="385614"/>
            <a:ext cx="1344149" cy="0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616282" y="2492896"/>
            <a:ext cx="1344149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76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6">
          <p15:clr>
            <a:srgbClr val="FBAE40"/>
          </p15:clr>
        </p15:guide>
        <p15:guide id="2" orient="horz" pos="39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문서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431801" y="0"/>
            <a:ext cx="11328399" cy="16977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63000">
                <a:srgbClr val="0C5CBC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431800" y="691201"/>
            <a:ext cx="113284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31800" y="249290"/>
            <a:ext cx="11328400" cy="43447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200" b="1" spc="-120" baseline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31802" y="836712"/>
            <a:ext cx="11328399" cy="288032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 algn="l">
              <a:buNone/>
              <a:defRPr sz="1400" b="1" spc="-20" baseline="0">
                <a:solidFill>
                  <a:srgbClr val="0F74EF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431800" y="6583643"/>
            <a:ext cx="113284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그리기이(가) 표시된 사진&#10;&#10;자동 생성된 설명">
            <a:extLst>
              <a:ext uri="{FF2B5EF4-FFF2-40B4-BE49-F238E27FC236}">
                <a16:creationId xmlns:a16="http://schemas.microsoft.com/office/drawing/2014/main" id="{1BD292B2-2586-465E-8C28-725750170E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6627962"/>
            <a:ext cx="1343720" cy="171917"/>
          </a:xfrm>
          <a:prstGeom prst="rect">
            <a:avLst/>
          </a:prstGeom>
        </p:spPr>
      </p:pic>
      <p:sp>
        <p:nvSpPr>
          <p:cNvPr id="13" name="슬라이드 번호 개체 틀 6">
            <a:extLst>
              <a:ext uri="{FF2B5EF4-FFF2-40B4-BE49-F238E27FC236}">
                <a16:creationId xmlns:a16="http://schemas.microsoft.com/office/drawing/2014/main" id="{64AEB8AF-56BF-4AA2-92A7-B705A4377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91947" y="6627962"/>
            <a:ext cx="1564151" cy="18541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486220B-EE48-441A-BEE1-7E447193D8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654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앞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ctrTitle" hasCustomPrompt="1"/>
          </p:nvPr>
        </p:nvSpPr>
        <p:spPr>
          <a:xfrm>
            <a:off x="628981" y="533822"/>
            <a:ext cx="10938603" cy="1527026"/>
          </a:xfrm>
          <a:prstGeom prst="rect">
            <a:avLst/>
          </a:prstGeom>
          <a:effectLst>
            <a:outerShdw blurRad="25400" dist="25400" dir="2700000" algn="ctr" rotWithShape="0">
              <a:srgbClr val="000000">
                <a:alpha val="40000"/>
              </a:srgbClr>
            </a:outerShdw>
          </a:effectLst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4200" b="1" spc="-20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dirty="0"/>
              <a:t>프레젠테이션</a:t>
            </a:r>
            <a:br>
              <a:rPr lang="en-US" altLang="ko-KR" dirty="0"/>
            </a:br>
            <a:r>
              <a:rPr lang="ko-KR" altLang="en-US" dirty="0"/>
              <a:t>제목 스타일 편집</a:t>
            </a:r>
          </a:p>
        </p:txBody>
      </p:sp>
      <p:sp>
        <p:nvSpPr>
          <p:cNvPr id="8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628981" y="3439666"/>
            <a:ext cx="10938603" cy="26898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buNone/>
              <a:defRPr sz="14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sp>
        <p:nvSpPr>
          <p:cNvPr id="12" name="텍스트 개체 틀 10"/>
          <p:cNvSpPr>
            <a:spLocks noGrp="1"/>
          </p:cNvSpPr>
          <p:nvPr>
            <p:ph type="body" sz="quarter" idx="11" hasCustomPrompt="1"/>
          </p:nvPr>
        </p:nvSpPr>
        <p:spPr>
          <a:xfrm>
            <a:off x="628981" y="2070373"/>
            <a:ext cx="10938603" cy="3600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buNone/>
              <a:defRPr sz="1600" b="1" strike="noStrike" spc="-50" baseline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ko-KR" altLang="en-US" dirty="0"/>
              <a:t>서브 텍스트 편집</a:t>
            </a:r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616282" y="3284984"/>
            <a:ext cx="1344149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4494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39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9"/>
          <p:cNvSpPr txBox="1">
            <a:spLocks/>
          </p:cNvSpPr>
          <p:nvPr userDrawn="1"/>
        </p:nvSpPr>
        <p:spPr>
          <a:xfrm>
            <a:off x="667081" y="548682"/>
            <a:ext cx="4320480" cy="648071"/>
          </a:xfrm>
          <a:prstGeom prst="rect">
            <a:avLst/>
          </a:prstGeom>
          <a:effectLst>
            <a:outerShdw blurRad="25400" dist="19050" dir="2700000" algn="ctr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>
            <a:lvl1pPr algn="l">
              <a:defRPr sz="5400" b="1" spc="-400" baseline="0">
                <a:solidFill>
                  <a:srgbClr val="4DBFFB"/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1" i="0" u="none" strike="noStrike" kern="1200" cap="none" spc="-1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Contents</a:t>
            </a:r>
            <a:endParaRPr kumimoji="0" lang="ko-KR" altLang="en-US" sz="3200" b="1" i="0" u="none" strike="noStrike" kern="1200" cap="none" spc="-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ctrTitle" hasCustomPrompt="1"/>
          </p:nvPr>
        </p:nvSpPr>
        <p:spPr>
          <a:xfrm>
            <a:off x="654381" y="1844824"/>
            <a:ext cx="768087" cy="4320480"/>
          </a:xfrm>
          <a:prstGeom prst="rect">
            <a:avLst/>
          </a:prstGeom>
          <a:effectLst>
            <a:outerShdw blurRad="25400" dist="25400" dir="2700000" algn="ctr" rotWithShape="0">
              <a:srgbClr val="000000">
                <a:alpha val="40000"/>
              </a:srgbClr>
            </a:outerShdw>
          </a:effectLst>
        </p:spPr>
        <p:txBody>
          <a:bodyPr lIns="0" tIns="0" rIns="0" bIns="0" anchor="t">
            <a:noAutofit/>
          </a:bodyPr>
          <a:lstStyle>
            <a:lvl1pPr algn="l">
              <a:lnSpc>
                <a:spcPct val="200000"/>
              </a:lnSpc>
              <a:defRPr sz="1800" b="1" spc="-50" baseline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en-US" altLang="ko-KR" dirty="0"/>
              <a:t>01</a:t>
            </a:r>
            <a:endParaRPr lang="ko-KR" altLang="en-US" dirty="0"/>
          </a:p>
        </p:txBody>
      </p:sp>
      <p:sp>
        <p:nvSpPr>
          <p:cNvPr id="8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1435166" y="1839490"/>
            <a:ext cx="10132417" cy="43258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200000"/>
              </a:lnSpc>
              <a:spcBef>
                <a:spcPts val="0"/>
              </a:spcBef>
              <a:buNone/>
              <a:defRPr sz="1800" b="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616282" y="385614"/>
            <a:ext cx="1344149" cy="0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 userDrawn="1"/>
        </p:nvCxnSpPr>
        <p:spPr>
          <a:xfrm>
            <a:off x="616282" y="1772816"/>
            <a:ext cx="1344149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263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속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ctrTitle" hasCustomPrompt="1"/>
          </p:nvPr>
        </p:nvSpPr>
        <p:spPr>
          <a:xfrm>
            <a:off x="628981" y="558205"/>
            <a:ext cx="10938603" cy="1584176"/>
          </a:xfrm>
          <a:prstGeom prst="rect">
            <a:avLst/>
          </a:prstGeom>
          <a:effectLst>
            <a:outerShdw blurRad="25400" dist="25400" dir="2700000" algn="ctr" rotWithShape="0">
              <a:srgbClr val="000000">
                <a:alpha val="40000"/>
              </a:srgbClr>
            </a:outerShdw>
          </a:effectLst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3800" b="1" spc="-200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ko-KR" altLang="en-US" dirty="0"/>
              <a:t>프레젠테이션</a:t>
            </a:r>
            <a:br>
              <a:rPr lang="en-US" altLang="ko-KR" dirty="0"/>
            </a:br>
            <a:r>
              <a:rPr lang="ko-KR" altLang="en-US" dirty="0"/>
              <a:t>제목 스타일 편집</a:t>
            </a:r>
          </a:p>
        </p:txBody>
      </p:sp>
      <p:sp>
        <p:nvSpPr>
          <p:cNvPr id="9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628981" y="2643386"/>
            <a:ext cx="10938603" cy="337790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50000"/>
              </a:lnSpc>
              <a:buNone/>
              <a:defRPr sz="1400" b="0" spc="-2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ko-KR" altLang="en-US" dirty="0"/>
              <a:t>부제목 텍스트 편집</a:t>
            </a: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616282" y="385614"/>
            <a:ext cx="1344149" cy="0"/>
          </a:xfrm>
          <a:prstGeom prst="line">
            <a:avLst/>
          </a:prstGeom>
          <a:ln w="381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 userDrawn="1"/>
        </p:nvCxnSpPr>
        <p:spPr>
          <a:xfrm>
            <a:off x="616282" y="2492896"/>
            <a:ext cx="1344149" cy="0"/>
          </a:xfrm>
          <a:prstGeom prst="line">
            <a:avLst/>
          </a:prstGeom>
          <a:ln w="12700">
            <a:solidFill>
              <a:schemeClr val="tx1"/>
            </a:solidFill>
          </a:ln>
          <a:effectLst>
            <a:outerShdw blurRad="25400" dist="25400" dir="5400000" algn="ctr" rotWithShape="0">
              <a:srgbClr val="000000">
                <a:alpha val="5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352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06">
          <p15:clr>
            <a:srgbClr val="FBAE40"/>
          </p15:clr>
        </p15:guide>
        <p15:guide id="2" orient="horz" pos="39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뒷표지(기본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628981" y="2649340"/>
            <a:ext cx="7099200" cy="461665"/>
          </a:xfrm>
          <a:prstGeom prst="rect">
            <a:avLst/>
          </a:prstGeom>
          <a:effectLst>
            <a:outerShdw blurRad="25400" dist="12700" dir="5400000" algn="ctr" rotWithShape="0">
              <a:srgbClr val="000000">
                <a:alpha val="40000"/>
              </a:srgbClr>
            </a:outerShdw>
          </a:effectLst>
        </p:spPr>
        <p:txBody>
          <a:bodyPr lIns="0" tIns="0" rIns="0" bIns="0" anchor="t">
            <a:no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2400" b="0" spc="300" baseline="0">
                <a:solidFill>
                  <a:schemeClr val="accent2"/>
                </a:solidFill>
                <a:effectLst/>
                <a:latin typeface="Arial Narrow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altLang="ko-KR" sz="2000" b="0" i="0" spc="500" baseline="0" dirty="0">
                <a:solidFill>
                  <a:schemeClr val="accent2"/>
                </a:solidFill>
              </a:rPr>
              <a:t>DESIGN</a:t>
            </a:r>
            <a:r>
              <a:rPr lang="en-US" altLang="ko-KR" sz="2000" b="0" i="0" spc="500" baseline="0" dirty="0"/>
              <a:t> </a:t>
            </a:r>
            <a:endParaRPr lang="ko-KR" altLang="en-US" sz="2000" b="0" i="0" spc="500" baseline="0" dirty="0">
              <a:solidFill>
                <a:schemeClr val="tx1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2C41EEB-AFF0-40FC-B43E-3DF633B8F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6" y="2592778"/>
            <a:ext cx="2688299" cy="40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63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뒷표지(변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636092" y="2564904"/>
            <a:ext cx="2308324" cy="553998"/>
          </a:xfrm>
          <a:prstGeom prst="rect">
            <a:avLst/>
          </a:prstGeom>
          <a:noFill/>
          <a:effectLst>
            <a:outerShdw blurRad="25400" dist="12700" dir="5400000" algn="ctr" rotWithShape="0">
              <a:srgbClr val="000000">
                <a:alpha val="30000"/>
              </a:srgbClr>
            </a:outerShdw>
          </a:effectLst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3600" b="1" spc="-100" baseline="0" dirty="0">
                <a:latin typeface="+mn-lt"/>
              </a:rPr>
              <a:t>Thank you.</a:t>
            </a:r>
            <a:endParaRPr lang="ko-KR" altLang="en-US" sz="3600" b="1" spc="-100" baseline="0" dirty="0">
              <a:latin typeface="+mn-lt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6093" y="3244334"/>
            <a:ext cx="71654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200" spc="300" dirty="0">
                <a:solidFill>
                  <a:schemeClr val="accent2"/>
                </a:solidFill>
                <a:latin typeface="Arial Narrow" pitchFamily="34" charset="0"/>
              </a:rPr>
              <a:t>DESIGN</a:t>
            </a:r>
            <a:endParaRPr lang="ko-KR" altLang="en-US" sz="1200" spc="300" dirty="0">
              <a:solidFill>
                <a:schemeClr val="accent2"/>
              </a:solidFill>
              <a:latin typeface="Arial Narrow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0BDAAFF-EB71-44C0-BE7B-51F2596756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10" y="3148318"/>
            <a:ext cx="2034348" cy="30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08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문서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431801" y="0"/>
            <a:ext cx="11328399" cy="16977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63000">
                <a:srgbClr val="0C5CBC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cxnSp>
        <p:nvCxnSpPr>
          <p:cNvPr id="6" name="직선 연결선 5"/>
          <p:cNvCxnSpPr/>
          <p:nvPr userDrawn="1"/>
        </p:nvCxnSpPr>
        <p:spPr>
          <a:xfrm>
            <a:off x="431800" y="691201"/>
            <a:ext cx="113284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31800" y="249290"/>
            <a:ext cx="11328400" cy="43447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200" b="1" spc="-120" baseline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9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10191947" y="6627962"/>
            <a:ext cx="1564151" cy="185415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486220B-EE48-441A-BEE1-7E447193D8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/>
          </p:nvPr>
        </p:nvSpPr>
        <p:spPr>
          <a:xfrm>
            <a:off x="431802" y="836712"/>
            <a:ext cx="11328399" cy="288032"/>
          </a:xfrm>
          <a:prstGeom prst="rect">
            <a:avLst/>
          </a:prstGeom>
        </p:spPr>
        <p:txBody>
          <a:bodyPr wrap="square" lIns="0" tIns="0" rIns="0" bIns="0"/>
          <a:lstStyle>
            <a:lvl1pPr marL="0" indent="0" algn="l">
              <a:buNone/>
              <a:defRPr sz="1400" b="1" spc="-20" baseline="0">
                <a:solidFill>
                  <a:srgbClr val="0F74EF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431800" y="6583643"/>
            <a:ext cx="113284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 descr="그리기이(가) 표시된 사진&#10;&#10;자동 생성된 설명">
            <a:extLst>
              <a:ext uri="{FF2B5EF4-FFF2-40B4-BE49-F238E27FC236}">
                <a16:creationId xmlns:a16="http://schemas.microsoft.com/office/drawing/2014/main" id="{1BD292B2-2586-465E-8C28-725750170E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6627962"/>
            <a:ext cx="1343720" cy="17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76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49EA204-8D6A-4A29-B9BA-2534402C3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3D4C9D-9077-466C-9E27-FCBF59190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B5F58FE-93F0-41A7-A961-A6D6B326EF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D2798-43AA-464F-B0A0-3950D5FF38FA}" type="datetimeFigureOut">
              <a:rPr lang="ko-KR" altLang="en-US" smtClean="0"/>
              <a:t>2023-05-18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74A40E0-A1B2-4D3F-89C6-E48C152D4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81033D-4589-4182-8A43-E4A00CEFBA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38934-B10F-4C55-A434-6DDF7AECE3C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327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20000">
              <a:srgbClr val="399BF5"/>
            </a:gs>
            <a:gs pos="60000">
              <a:schemeClr val="accent1"/>
            </a:gs>
            <a:gs pos="90000">
              <a:schemeClr val="accent1">
                <a:lumMod val="5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각 삼각형 12"/>
          <p:cNvSpPr/>
          <p:nvPr userDrawn="1"/>
        </p:nvSpPr>
        <p:spPr>
          <a:xfrm rot="16200000">
            <a:off x="5597860" y="263860"/>
            <a:ext cx="5652120" cy="7536160"/>
          </a:xfrm>
          <a:prstGeom prst="rtTriangle">
            <a:avLst/>
          </a:prstGeom>
          <a:gradFill>
            <a:gsLst>
              <a:gs pos="100000">
                <a:srgbClr val="2A74E2">
                  <a:alpha val="10000"/>
                </a:srgbClr>
              </a:gs>
              <a:gs pos="50000">
                <a:srgbClr val="0C5CBC">
                  <a:alpha val="30000"/>
                </a:srgbClr>
              </a:gs>
              <a:gs pos="0">
                <a:schemeClr val="accent1">
                  <a:lumMod val="7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cxnSp>
        <p:nvCxnSpPr>
          <p:cNvPr id="14" name="직선 연결선 13"/>
          <p:cNvCxnSpPr>
            <a:stCxn id="13" idx="0"/>
            <a:endCxn id="13" idx="4"/>
          </p:cNvCxnSpPr>
          <p:nvPr userDrawn="1"/>
        </p:nvCxnSpPr>
        <p:spPr>
          <a:xfrm flipV="1">
            <a:off x="4655840" y="1205880"/>
            <a:ext cx="7536160" cy="5652120"/>
          </a:xfrm>
          <a:prstGeom prst="line">
            <a:avLst/>
          </a:prstGeom>
          <a:ln w="6350" cmpd="sng">
            <a:gradFill>
              <a:gsLst>
                <a:gs pos="0">
                  <a:schemeClr val="accent1">
                    <a:lumMod val="60000"/>
                    <a:lumOff val="40000"/>
                    <a:alpha val="2000"/>
                  </a:schemeClr>
                </a:gs>
                <a:gs pos="50000">
                  <a:schemeClr val="accent1">
                    <a:lumMod val="60000"/>
                    <a:lumOff val="4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  <a:alpha val="1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각 삼각형 15"/>
          <p:cNvSpPr/>
          <p:nvPr userDrawn="1"/>
        </p:nvSpPr>
        <p:spPr>
          <a:xfrm rot="10800000">
            <a:off x="7619999" y="0"/>
            <a:ext cx="4572000" cy="3429000"/>
          </a:xfrm>
          <a:prstGeom prst="rtTriangle">
            <a:avLst/>
          </a:prstGeom>
          <a:gradFill>
            <a:gsLst>
              <a:gs pos="100000">
                <a:schemeClr val="accent2">
                  <a:alpha val="25000"/>
                </a:schemeClr>
              </a:gs>
              <a:gs pos="50000">
                <a:schemeClr val="accent2">
                  <a:lumMod val="75000"/>
                  <a:alpha val="20000"/>
                </a:schemeClr>
              </a:gs>
              <a:gs pos="0">
                <a:schemeClr val="accent2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cxnSp>
        <p:nvCxnSpPr>
          <p:cNvPr id="17" name="직선 연결선 16"/>
          <p:cNvCxnSpPr>
            <a:stCxn id="16" idx="4"/>
          </p:cNvCxnSpPr>
          <p:nvPr userDrawn="1"/>
        </p:nvCxnSpPr>
        <p:spPr>
          <a:xfrm>
            <a:off x="7620000" y="0"/>
            <a:ext cx="4572001" cy="3429000"/>
          </a:xfrm>
          <a:prstGeom prst="line">
            <a:avLst/>
          </a:prstGeom>
          <a:ln w="6350" cmpd="sng">
            <a:gradFill>
              <a:gsLst>
                <a:gs pos="0">
                  <a:schemeClr val="accent1">
                    <a:lumMod val="60000"/>
                    <a:lumOff val="40000"/>
                    <a:alpha val="2000"/>
                  </a:schemeClr>
                </a:gs>
                <a:gs pos="50000">
                  <a:schemeClr val="accent1">
                    <a:lumMod val="60000"/>
                    <a:lumOff val="40000"/>
                    <a:alpha val="60000"/>
                  </a:schemeClr>
                </a:gs>
                <a:gs pos="100000">
                  <a:schemeClr val="accent1">
                    <a:lumMod val="60000"/>
                    <a:lumOff val="40000"/>
                    <a:alpha val="1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 userDrawn="1"/>
        </p:nvGrpSpPr>
        <p:grpSpPr>
          <a:xfrm>
            <a:off x="0" y="6457528"/>
            <a:ext cx="12152784" cy="0"/>
            <a:chOff x="0" y="6362278"/>
            <a:chExt cx="9114588" cy="0"/>
          </a:xfrm>
        </p:grpSpPr>
        <p:cxnSp>
          <p:nvCxnSpPr>
            <p:cNvPr id="11" name="직선 연결선 10"/>
            <p:cNvCxnSpPr/>
            <p:nvPr userDrawn="1"/>
          </p:nvCxnSpPr>
          <p:spPr>
            <a:xfrm>
              <a:off x="2339752" y="6362278"/>
              <a:ext cx="6774836" cy="0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25400" dist="127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/>
            <p:cNvCxnSpPr/>
            <p:nvPr userDrawn="1"/>
          </p:nvCxnSpPr>
          <p:spPr>
            <a:xfrm>
              <a:off x="0" y="6362278"/>
              <a:ext cx="251520" cy="0"/>
            </a:xfrm>
            <a:prstGeom prst="line">
              <a:avLst/>
            </a:prstGeom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25400" dist="127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DA63A3E5-92BD-4E4C-B448-946C767EB06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55" y="6275150"/>
            <a:ext cx="2426119" cy="3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4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95">
          <p15:clr>
            <a:srgbClr val="F26B43"/>
          </p15:clr>
        </p15:guide>
        <p15:guide id="3" pos="54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13"/>
          <p:cNvGrpSpPr/>
          <p:nvPr/>
        </p:nvGrpSpPr>
        <p:grpSpPr>
          <a:xfrm>
            <a:off x="1958341" y="365799"/>
            <a:ext cx="1080135" cy="90805"/>
            <a:chOff x="434340" y="365798"/>
            <a:chExt cx="1080135" cy="90805"/>
          </a:xfrm>
        </p:grpSpPr>
        <p:sp>
          <p:nvSpPr>
            <p:cNvPr id="14" name="object 14"/>
            <p:cNvSpPr/>
            <p:nvPr/>
          </p:nvSpPr>
          <p:spPr>
            <a:xfrm>
              <a:off x="434340" y="365798"/>
              <a:ext cx="1079754" cy="906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2534" y="386333"/>
              <a:ext cx="1008380" cy="0"/>
            </a:xfrm>
            <a:custGeom>
              <a:avLst/>
              <a:gdLst/>
              <a:ahLst/>
              <a:cxnLst/>
              <a:rect l="l" t="t" r="r" b="b"/>
              <a:pathLst>
                <a:path w="1008380">
                  <a:moveTo>
                    <a:pt x="0" y="0"/>
                  </a:moveTo>
                  <a:lnTo>
                    <a:pt x="1008126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958341" y="2485594"/>
            <a:ext cx="1066165" cy="65405"/>
            <a:chOff x="434340" y="2485593"/>
            <a:chExt cx="1066165" cy="65405"/>
          </a:xfrm>
        </p:grpSpPr>
        <p:sp>
          <p:nvSpPr>
            <p:cNvPr id="17" name="object 17"/>
            <p:cNvSpPr/>
            <p:nvPr/>
          </p:nvSpPr>
          <p:spPr>
            <a:xfrm>
              <a:off x="434340" y="2485593"/>
              <a:ext cx="1066038" cy="648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1772" y="2493264"/>
              <a:ext cx="1008380" cy="0"/>
            </a:xfrm>
            <a:custGeom>
              <a:avLst/>
              <a:gdLst/>
              <a:ahLst/>
              <a:cxnLst/>
              <a:rect l="l" t="t" r="r" b="b"/>
              <a:pathLst>
                <a:path w="1008380">
                  <a:moveTo>
                    <a:pt x="0" y="0"/>
                  </a:moveTo>
                  <a:lnTo>
                    <a:pt x="1008126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US" spc="-210" dirty="0">
                <a:latin typeface="Arial"/>
                <a:cs typeface="Arial"/>
              </a:rPr>
              <a:t>01</a:t>
            </a:r>
            <a:br>
              <a:rPr lang="en-US" spc="-210" dirty="0">
                <a:latin typeface="Arial"/>
                <a:cs typeface="Arial"/>
              </a:rPr>
            </a:br>
            <a:r>
              <a:rPr lang="ko-KR" altLang="en-US" spc="-210" dirty="0">
                <a:latin typeface="Arial"/>
                <a:cs typeface="Arial"/>
              </a:rPr>
              <a:t>가상 시스템</a:t>
            </a:r>
            <a:endParaRPr dirty="0">
              <a:latin typeface="Arial"/>
              <a:cs typeface="Arial"/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539C17E-211A-45CD-AAD9-5044EC1A05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640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System &gt; </a:t>
            </a:r>
            <a:r>
              <a:rPr lang="ko-KR" altLang="en-US" dirty="0"/>
              <a:t>관리자 </a:t>
            </a:r>
            <a:r>
              <a:rPr lang="en-US" altLang="ko-KR" dirty="0"/>
              <a:t>&gt; </a:t>
            </a:r>
            <a:r>
              <a:rPr lang="ko-KR" altLang="en-US" dirty="0"/>
              <a:t>관리자 계정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10294D-5810-4BA7-9CC8-D0E97C445995}"/>
              </a:ext>
            </a:extLst>
          </p:cNvPr>
          <p:cNvSpPr txBox="1"/>
          <p:nvPr/>
        </p:nvSpPr>
        <p:spPr>
          <a:xfrm>
            <a:off x="6261502" y="1159410"/>
            <a:ext cx="42481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계정이 관리할 대상 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설정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시스템에만 접속할 수 있는 계정을 만들 수 있으며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 설정에 따라 관리할 수 있는 대상이 결정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인터페이스로 접속해도 메인 시스템 계정으로 접속할 시 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시스템처럼 사용 가능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메인 시스템 관리자가 접속되어 있는 상태에서 가상화 관리자 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접속 불가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가상화 관리자가 접속되어 있는 상태에서 다른 가상화 관리자 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동시 접속 가능</a:t>
            </a: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72FB3F5-0B25-4576-9C47-14C0770AC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9" y="1255680"/>
            <a:ext cx="2858535" cy="51256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FB323CAF-6A64-4A41-97B1-7E1F79A4FE45}"/>
              </a:ext>
            </a:extLst>
          </p:cNvPr>
          <p:cNvSpPr/>
          <p:nvPr/>
        </p:nvSpPr>
        <p:spPr>
          <a:xfrm>
            <a:off x="1682350" y="269962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0949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Network &gt; </a:t>
            </a:r>
            <a:r>
              <a:rPr lang="ko-KR" altLang="en-US" dirty="0"/>
              <a:t>인터페이스 </a:t>
            </a:r>
            <a:r>
              <a:rPr lang="en-US" altLang="ko-KR" dirty="0"/>
              <a:t>&gt;</a:t>
            </a:r>
            <a:r>
              <a:rPr lang="ko-KR" altLang="en-US" dirty="0"/>
              <a:t> 인터페이스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10294D-5810-4BA7-9CC8-D0E97C445995}"/>
              </a:ext>
            </a:extLst>
          </p:cNvPr>
          <p:cNvSpPr txBox="1"/>
          <p:nvPr/>
        </p:nvSpPr>
        <p:spPr>
          <a:xfrm>
            <a:off x="6261502" y="1159410"/>
            <a:ext cx="40493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시스템에 사용할 인터페이스</a:t>
            </a:r>
            <a:b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하나의 물리 인터페이스를 논리적으로 나눠 사용하는 기능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시스템에 할당할 인터페이스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 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주소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연결 제어 속성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시스템에서 사용중인 인터페이스는 수정 불가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인터페이스는 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HA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 불가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8B462AE-00F9-4333-A445-DDD738F25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1" y="1255680"/>
            <a:ext cx="3933825" cy="508635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FB323CAF-6A64-4A41-97B1-7E1F79A4FE45}"/>
              </a:ext>
            </a:extLst>
          </p:cNvPr>
          <p:cNvSpPr/>
          <p:nvPr/>
        </p:nvSpPr>
        <p:spPr>
          <a:xfrm>
            <a:off x="1682350" y="220486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40F6565-90DA-481F-8813-1522943687B7}"/>
              </a:ext>
            </a:extLst>
          </p:cNvPr>
          <p:cNvSpPr/>
          <p:nvPr/>
        </p:nvSpPr>
        <p:spPr>
          <a:xfrm>
            <a:off x="1682350" y="292494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A7FDEBD-BB77-4989-A0A5-5407411F936B}"/>
              </a:ext>
            </a:extLst>
          </p:cNvPr>
          <p:cNvSpPr/>
          <p:nvPr/>
        </p:nvSpPr>
        <p:spPr>
          <a:xfrm>
            <a:off x="1682350" y="321297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4D5CB2C-0224-46E7-80FC-34D3D064D5ED}"/>
              </a:ext>
            </a:extLst>
          </p:cNvPr>
          <p:cNvSpPr/>
          <p:nvPr/>
        </p:nvSpPr>
        <p:spPr>
          <a:xfrm>
            <a:off x="1682350" y="393305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0921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61BECED-FBFD-4971-9F7B-34A44508E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566" y="1277687"/>
            <a:ext cx="4189624" cy="4909344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System &gt; </a:t>
            </a:r>
            <a:r>
              <a:rPr lang="ko-KR" altLang="en-US" dirty="0"/>
              <a:t>관리자 </a:t>
            </a:r>
            <a:r>
              <a:rPr lang="en-US" altLang="ko-KR" dirty="0"/>
              <a:t>&gt; </a:t>
            </a:r>
            <a:r>
              <a:rPr lang="ko-KR" altLang="en-US" dirty="0"/>
              <a:t>가상 시스템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10294D-5810-4BA7-9CC8-D0E97C445995}"/>
              </a:ext>
            </a:extLst>
          </p:cNvPr>
          <p:cNvSpPr txBox="1"/>
          <p:nvPr/>
        </p:nvSpPr>
        <p:spPr>
          <a:xfrm>
            <a:off x="6261502" y="1159410"/>
            <a:ext cx="40493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시스템을 식별하는데 사용할 이름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시스템에서 사용할 인터페이스의 이름을 표시</a:t>
            </a:r>
            <a:b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설정할 수 있는 인터페이스 유형 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VLAN, MAC VLAN</a:t>
            </a: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시스템에 접속할 수 있는 가상 시스템 관리자 계정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 개의 관리자 계정으로 여러 가상 시스템 사용 불가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eaLnBrk="0" fontAlgn="base" latinLnBrk="0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시스템이 추가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수정된 경우 즉시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‘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적용</a:t>
            </a:r>
            <a:r>
              <a:rPr lang="en-US" altLang="ko-KR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00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해야 해당 시스템을 사용할 수 있음</a:t>
            </a: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100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50C1D4C-7826-443B-A5E7-5513BF66FD1B}"/>
              </a:ext>
            </a:extLst>
          </p:cNvPr>
          <p:cNvSpPr/>
          <p:nvPr/>
        </p:nvSpPr>
        <p:spPr>
          <a:xfrm>
            <a:off x="1553488" y="2107885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</a:t>
            </a:r>
            <a:endParaRPr lang="en-US" altLang="ko-KR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621394-1A53-46ED-BECE-B058B3C09C6A}"/>
              </a:ext>
            </a:extLst>
          </p:cNvPr>
          <p:cNvSpPr txBox="1"/>
          <p:nvPr/>
        </p:nvSpPr>
        <p:spPr>
          <a:xfrm>
            <a:off x="1553488" y="2717877"/>
            <a:ext cx="341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endParaRPr lang="en-US" altLang="ko-KR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A4E445-D15B-41EB-BF9F-18532A4620BF}"/>
              </a:ext>
            </a:extLst>
          </p:cNvPr>
          <p:cNvSpPr txBox="1"/>
          <p:nvPr/>
        </p:nvSpPr>
        <p:spPr>
          <a:xfrm>
            <a:off x="1553488" y="3697201"/>
            <a:ext cx="341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</a:t>
            </a:r>
            <a:endParaRPr lang="en-US" altLang="ko-KR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173C36A-6477-4840-887D-B03F8FF41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659" y="4758890"/>
            <a:ext cx="3239491" cy="142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27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가상 시스템 환경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683E113C-1317-4C4A-9BB7-EBA4B5C3091E}"/>
              </a:ext>
            </a:extLst>
          </p:cNvPr>
          <p:cNvSpPr txBox="1"/>
          <p:nvPr/>
        </p:nvSpPr>
        <p:spPr>
          <a:xfrm>
            <a:off x="2255788" y="2903676"/>
            <a:ext cx="8493223" cy="373948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r>
              <a:rPr lang="en-US" altLang="ko-KR" sz="1000" b="1" dirty="0"/>
              <a:t>Monitor Center</a:t>
            </a:r>
          </a:p>
          <a:p>
            <a:pPr marL="171450" indent="-171450">
              <a:buFontTx/>
              <a:buChar char="-"/>
            </a:pPr>
            <a:r>
              <a:rPr lang="ko-KR" altLang="en-US" sz="1000" dirty="0"/>
              <a:t>인터페이스</a:t>
            </a:r>
            <a:r>
              <a:rPr lang="en-US" altLang="ko-KR" sz="1000" dirty="0"/>
              <a:t>, </a:t>
            </a:r>
            <a:r>
              <a:rPr lang="ko-KR" altLang="en-US" sz="1000" dirty="0"/>
              <a:t>라우팅에 대한 모니터링 및 정책 별 트래픽 현황</a:t>
            </a:r>
            <a:r>
              <a:rPr lang="en-US" altLang="ko-KR" sz="1000" dirty="0"/>
              <a:t>, IPv4</a:t>
            </a:r>
            <a:r>
              <a:rPr lang="ko-KR" altLang="en-US" sz="1000" dirty="0"/>
              <a:t> 세션 확인 가능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r>
              <a:rPr lang="ko-KR" altLang="en-US" sz="1000" dirty="0"/>
              <a:t>세션 해제 가능</a:t>
            </a:r>
            <a:br>
              <a:rPr lang="en-US" altLang="ko-KR" sz="1000" dirty="0"/>
            </a:br>
            <a:endParaRPr lang="en-US" altLang="ko-KR" sz="1000" dirty="0"/>
          </a:p>
          <a:p>
            <a:r>
              <a:rPr lang="en-US" altLang="ko-KR" sz="1000" b="1" dirty="0"/>
              <a:t>Object</a:t>
            </a:r>
          </a:p>
          <a:p>
            <a:pPr marL="171450" indent="-171450">
              <a:buFontTx/>
              <a:buChar char="-"/>
            </a:pPr>
            <a:r>
              <a:rPr lang="en-US" altLang="ko-KR" sz="1000" dirty="0"/>
              <a:t>IP</a:t>
            </a:r>
            <a:r>
              <a:rPr lang="ko-KR" altLang="en-US" sz="1000" dirty="0"/>
              <a:t> 주소 및 주소 그룹</a:t>
            </a:r>
            <a:r>
              <a:rPr lang="en-US" altLang="ko-KR" sz="1000" dirty="0"/>
              <a:t>, </a:t>
            </a:r>
            <a:r>
              <a:rPr lang="ko-KR" altLang="en-US" sz="1000" dirty="0"/>
              <a:t>서비스 및 서비스 그룹</a:t>
            </a:r>
            <a:r>
              <a:rPr lang="en-US" altLang="ko-KR" sz="1000" dirty="0"/>
              <a:t>, </a:t>
            </a:r>
            <a:r>
              <a:rPr lang="ko-KR" altLang="en-US" sz="1000" dirty="0"/>
              <a:t>일정 생성 가능</a:t>
            </a:r>
            <a:endParaRPr lang="en-US" altLang="ko-KR" sz="1000" dirty="0"/>
          </a:p>
          <a:p>
            <a:r>
              <a:rPr lang="en-US" altLang="ko-KR" sz="1000" dirty="0"/>
              <a:t>   (</a:t>
            </a:r>
            <a:r>
              <a:rPr lang="ko-KR" altLang="en-US" sz="1000" dirty="0"/>
              <a:t>기본 서비스 제공 </a:t>
            </a:r>
            <a:r>
              <a:rPr lang="en-US" altLang="ko-KR" sz="1000" dirty="0"/>
              <a:t>X, </a:t>
            </a:r>
            <a:r>
              <a:rPr lang="ko-KR" altLang="en-US" sz="1000" dirty="0"/>
              <a:t>엑셀로 가져오기 가능</a:t>
            </a:r>
            <a:r>
              <a:rPr lang="en-US" altLang="ko-KR" sz="1000" dirty="0"/>
              <a:t>)</a:t>
            </a:r>
          </a:p>
          <a:p>
            <a:pPr marL="171450" indent="-171450">
              <a:buFontTx/>
              <a:buChar char="-"/>
            </a:pPr>
            <a:endParaRPr lang="en-US" altLang="ko-KR" sz="1000" dirty="0"/>
          </a:p>
          <a:p>
            <a:r>
              <a:rPr lang="en-US" altLang="ko-KR" sz="1000" b="1" dirty="0"/>
              <a:t>Policy</a:t>
            </a:r>
          </a:p>
          <a:p>
            <a:pPr marL="171450" indent="-171450">
              <a:buFontTx/>
              <a:buChar char="-"/>
            </a:pPr>
            <a:r>
              <a:rPr lang="en-US" altLang="ko-KR" sz="1000" dirty="0"/>
              <a:t>All deny </a:t>
            </a:r>
            <a:r>
              <a:rPr lang="ko-KR" altLang="en-US" sz="1000" dirty="0"/>
              <a:t>정책 한 줄 존재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r>
              <a:rPr lang="ko-KR" altLang="en-US" sz="1000" dirty="0"/>
              <a:t>인터페이스 기반</a:t>
            </a:r>
            <a:r>
              <a:rPr lang="en-US" altLang="ko-KR" sz="1000" dirty="0"/>
              <a:t>, </a:t>
            </a:r>
            <a:r>
              <a:rPr lang="ko-KR" altLang="en-US" sz="1000" dirty="0"/>
              <a:t>정책 기반 </a:t>
            </a:r>
            <a:r>
              <a:rPr lang="en-US" altLang="ko-KR" sz="1000" dirty="0"/>
              <a:t>NAT </a:t>
            </a:r>
            <a:r>
              <a:rPr lang="ko-KR" altLang="en-US" sz="1000" dirty="0"/>
              <a:t>설정 가능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endParaRPr lang="en-US" altLang="ko-KR" sz="1000" dirty="0"/>
          </a:p>
          <a:p>
            <a:r>
              <a:rPr lang="en-US" altLang="ko-KR" sz="1000" b="1" dirty="0"/>
              <a:t>Network</a:t>
            </a:r>
          </a:p>
          <a:p>
            <a:pPr marL="171450" indent="-171450">
              <a:buFontTx/>
              <a:buChar char="-"/>
            </a:pPr>
            <a:r>
              <a:rPr lang="ko-KR" altLang="en-US" sz="1000" dirty="0"/>
              <a:t>인터페이스 읽기 모드</a:t>
            </a:r>
            <a:r>
              <a:rPr lang="en-US" altLang="ko-KR" sz="1000" dirty="0"/>
              <a:t>, </a:t>
            </a:r>
            <a:r>
              <a:rPr lang="ko-KR" altLang="en-US" sz="1000" dirty="0"/>
              <a:t>가상 시스템 내에서 인터페이스 수정 불가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r>
              <a:rPr lang="ko-KR" altLang="en-US" sz="1000" dirty="0"/>
              <a:t>라우팅 설정 가능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endParaRPr lang="en-US" altLang="ko-KR" sz="1000" dirty="0"/>
          </a:p>
          <a:p>
            <a:r>
              <a:rPr lang="en-US" altLang="ko-KR" sz="1000" b="1" dirty="0"/>
              <a:t>Log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&amp;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Report</a:t>
            </a:r>
          </a:p>
          <a:p>
            <a:pPr marL="171450" indent="-171450">
              <a:buFontTx/>
              <a:buChar char="-"/>
            </a:pPr>
            <a:r>
              <a:rPr lang="ko-KR" altLang="en-US" sz="1000" dirty="0"/>
              <a:t>트래픽 통합 로그</a:t>
            </a:r>
            <a:r>
              <a:rPr lang="en-US" altLang="ko-KR" sz="1000" dirty="0"/>
              <a:t>, </a:t>
            </a:r>
            <a:r>
              <a:rPr lang="ko-KR" altLang="en-US" sz="1000" dirty="0"/>
              <a:t>가상 시스템 내 로그만 확인 가능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r>
              <a:rPr lang="ko-KR" altLang="en-US" sz="1000" dirty="0"/>
              <a:t>이벤트 로그</a:t>
            </a:r>
            <a:r>
              <a:rPr lang="en-US" altLang="ko-KR" sz="1000" dirty="0"/>
              <a:t>, </a:t>
            </a:r>
            <a:r>
              <a:rPr lang="ko-KR" altLang="en-US" sz="1000" dirty="0"/>
              <a:t>설정</a:t>
            </a:r>
            <a:r>
              <a:rPr lang="en-US" altLang="ko-KR" sz="1000" dirty="0"/>
              <a:t>/</a:t>
            </a:r>
            <a:r>
              <a:rPr lang="ko-KR" altLang="en-US" sz="1000" dirty="0"/>
              <a:t>상태</a:t>
            </a:r>
            <a:r>
              <a:rPr lang="en-US" altLang="ko-KR" sz="1000" dirty="0"/>
              <a:t> </a:t>
            </a:r>
            <a:r>
              <a:rPr lang="ko-KR" altLang="en-US" sz="1000" dirty="0"/>
              <a:t>로그</a:t>
            </a:r>
            <a:r>
              <a:rPr lang="en-US" altLang="ko-KR" sz="1000" dirty="0"/>
              <a:t>, </a:t>
            </a:r>
            <a:r>
              <a:rPr lang="ko-KR" altLang="en-US" sz="1000" dirty="0"/>
              <a:t>에러 로그</a:t>
            </a:r>
            <a:r>
              <a:rPr lang="en-US" altLang="ko-KR" sz="1000" dirty="0"/>
              <a:t>, </a:t>
            </a:r>
            <a:r>
              <a:rPr lang="ko-KR" altLang="en-US" sz="1000" dirty="0"/>
              <a:t>관리자 로그 확인 가능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endParaRPr lang="en-US" altLang="ko-KR" sz="1000" dirty="0"/>
          </a:p>
          <a:p>
            <a:r>
              <a:rPr lang="ko-KR" altLang="en-US" sz="1000" b="1" dirty="0"/>
              <a:t>메인 시스템 </a:t>
            </a:r>
            <a:r>
              <a:rPr lang="en-US" altLang="ko-KR" sz="1000" b="1" dirty="0"/>
              <a:t>-&gt; </a:t>
            </a:r>
            <a:r>
              <a:rPr lang="ko-KR" altLang="en-US" sz="1000" b="1" dirty="0"/>
              <a:t>정책</a:t>
            </a:r>
            <a:r>
              <a:rPr lang="en-US" altLang="ko-KR" sz="1000" b="1" dirty="0"/>
              <a:t>/</a:t>
            </a:r>
            <a:r>
              <a:rPr lang="ko-KR" altLang="en-US" sz="1000" b="1" dirty="0"/>
              <a:t>설정 동기화 </a:t>
            </a:r>
            <a:r>
              <a:rPr lang="en-US" altLang="ko-KR" sz="1000" b="1" dirty="0"/>
              <a:t>(</a:t>
            </a:r>
            <a:r>
              <a:rPr lang="ko-KR" altLang="en-US" sz="1000" b="1" dirty="0"/>
              <a:t>이중화 환경</a:t>
            </a:r>
            <a:r>
              <a:rPr lang="en-US" altLang="ko-KR" sz="1000" b="1" dirty="0"/>
              <a:t>)</a:t>
            </a:r>
          </a:p>
          <a:p>
            <a:pPr marL="171450" indent="-171450">
              <a:buFontTx/>
              <a:buChar char="-"/>
            </a:pPr>
            <a:r>
              <a:rPr lang="ko-KR" altLang="en-US" sz="1000" dirty="0"/>
              <a:t>가상 인터페이스만 만들고 동기화 시 가상 시스템 생성 및 동기화 가능</a:t>
            </a:r>
            <a:endParaRPr lang="en-US" altLang="ko-KR" sz="1000" dirty="0"/>
          </a:p>
          <a:p>
            <a:r>
              <a:rPr lang="en-US" altLang="ko-KR" sz="1000" dirty="0"/>
              <a:t> ※ </a:t>
            </a:r>
            <a:r>
              <a:rPr lang="ko-KR" altLang="en-US" sz="1000" dirty="0"/>
              <a:t>가상 인터페이스 이름이 다를 시 동기화 안 됨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endParaRPr lang="en-US" altLang="ko-KR" sz="10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517F26D-766A-41BF-B25F-F8AEF4FDD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84" y="1390681"/>
            <a:ext cx="10196431" cy="136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22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가상 시스템 환경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CE6056B9-656A-413B-997C-212B1CDA145A}"/>
              </a:ext>
            </a:extLst>
          </p:cNvPr>
          <p:cNvSpPr txBox="1"/>
          <p:nvPr/>
        </p:nvSpPr>
        <p:spPr>
          <a:xfrm>
            <a:off x="1126065" y="1664156"/>
            <a:ext cx="1826683" cy="20005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r>
              <a:rPr lang="ko-KR" altLang="en-US" sz="1000" b="1" dirty="0"/>
              <a:t>메인 시스템 지원 항목</a:t>
            </a:r>
            <a:endParaRPr lang="en-US" altLang="ko-KR" sz="1000" b="1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8416C28-D8C6-42FA-8798-05C254DB15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649" b="-2151"/>
          <a:stretch/>
        </p:blipFill>
        <p:spPr>
          <a:xfrm>
            <a:off x="1126065" y="1905954"/>
            <a:ext cx="9873539" cy="353943"/>
          </a:xfrm>
          <a:prstGeom prst="rect">
            <a:avLst/>
          </a:prstGeom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96A33CE0-A573-4976-80ED-4D3B2F982F8C}"/>
              </a:ext>
            </a:extLst>
          </p:cNvPr>
          <p:cNvSpPr txBox="1"/>
          <p:nvPr/>
        </p:nvSpPr>
        <p:spPr>
          <a:xfrm>
            <a:off x="1126065" y="2860605"/>
            <a:ext cx="5560483" cy="507831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r>
              <a:rPr lang="ko-KR" altLang="en-US" sz="1000" b="1" dirty="0"/>
              <a:t>가상 시스템</a:t>
            </a:r>
            <a:r>
              <a:rPr lang="en-US" altLang="ko-KR" sz="1000" b="1" dirty="0"/>
              <a:t> </a:t>
            </a:r>
            <a:r>
              <a:rPr lang="ko-KR" altLang="en-US" sz="1000" b="1" dirty="0"/>
              <a:t>지원 항목</a:t>
            </a:r>
            <a:endParaRPr lang="en-US" altLang="ko-KR" sz="1000" dirty="0"/>
          </a:p>
          <a:p>
            <a:r>
              <a:rPr lang="en-US" altLang="ko-KR" sz="1000" dirty="0"/>
              <a:t>-  Dashboard, Security Profiles, VPN, System </a:t>
            </a:r>
            <a:r>
              <a:rPr lang="ko-KR" altLang="en-US" sz="1000" dirty="0"/>
              <a:t>지원 불가</a:t>
            </a:r>
            <a:endParaRPr lang="en-US" altLang="ko-KR" sz="1000" dirty="0"/>
          </a:p>
          <a:p>
            <a:pPr marL="171450" indent="-171450">
              <a:buFontTx/>
              <a:buChar char="-"/>
            </a:pPr>
            <a:r>
              <a:rPr lang="en-US" altLang="ko-KR" sz="1000" dirty="0"/>
              <a:t>Monitor Center</a:t>
            </a:r>
            <a:r>
              <a:rPr lang="ko-KR" altLang="en-US" sz="1000" dirty="0"/>
              <a:t>에 네트워크 연결은 없어 메인 시스템에서 </a:t>
            </a:r>
            <a:r>
              <a:rPr lang="en-US" altLang="ko-KR" sz="1000" dirty="0"/>
              <a:t>ARP </a:t>
            </a:r>
            <a:r>
              <a:rPr lang="ko-KR" altLang="en-US" sz="1000" dirty="0"/>
              <a:t>확인 가능</a:t>
            </a:r>
            <a:endParaRPr lang="en-US" altLang="ko-KR" sz="10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D323F07-B0FA-432A-A78F-0A6D8F249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9"/>
          <a:stretch/>
        </p:blipFill>
        <p:spPr>
          <a:xfrm>
            <a:off x="1126065" y="3368436"/>
            <a:ext cx="9355968" cy="265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65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로그 확인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8CFD6F04-2297-4AA2-A423-21656AC7F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86" y="3903807"/>
            <a:ext cx="9072961" cy="1693939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2FA9731-F236-4DB9-8781-9A1FA8D2A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86" y="1885256"/>
            <a:ext cx="9072961" cy="1692180"/>
          </a:xfrm>
          <a:prstGeom prst="rect">
            <a:avLst/>
          </a:prstGeom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4934C7B7-BEF2-4E2C-A785-3EB696D9399E}"/>
              </a:ext>
            </a:extLst>
          </p:cNvPr>
          <p:cNvSpPr txBox="1"/>
          <p:nvPr/>
        </p:nvSpPr>
        <p:spPr>
          <a:xfrm>
            <a:off x="1118986" y="1522015"/>
            <a:ext cx="404758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ko-KR" sz="1000" b="1" dirty="0"/>
              <a:t>- </a:t>
            </a:r>
            <a:r>
              <a:rPr lang="ko-KR" altLang="en-US" sz="1000" b="1" dirty="0"/>
              <a:t>가상 시스템으로 통신하는 로그는 메인 시스템 로그에서도 확인 가능</a:t>
            </a:r>
            <a:endParaRPr lang="en-US" altLang="ko-KR" sz="1000" b="1" dirty="0"/>
          </a:p>
        </p:txBody>
      </p:sp>
    </p:spTree>
    <p:extLst>
      <p:ext uri="{BB962C8B-B14F-4D97-AF65-F5344CB8AC3E}">
        <p14:creationId xmlns:p14="http://schemas.microsoft.com/office/powerpoint/2010/main" val="2405790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13"/>
          <p:cNvGrpSpPr/>
          <p:nvPr/>
        </p:nvGrpSpPr>
        <p:grpSpPr>
          <a:xfrm>
            <a:off x="1958341" y="365799"/>
            <a:ext cx="1080135" cy="90805"/>
            <a:chOff x="434340" y="365798"/>
            <a:chExt cx="1080135" cy="90805"/>
          </a:xfrm>
        </p:grpSpPr>
        <p:sp>
          <p:nvSpPr>
            <p:cNvPr id="14" name="object 14"/>
            <p:cNvSpPr/>
            <p:nvPr/>
          </p:nvSpPr>
          <p:spPr>
            <a:xfrm>
              <a:off x="434340" y="365798"/>
              <a:ext cx="1079754" cy="906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2534" y="386333"/>
              <a:ext cx="1008380" cy="0"/>
            </a:xfrm>
            <a:custGeom>
              <a:avLst/>
              <a:gdLst/>
              <a:ahLst/>
              <a:cxnLst/>
              <a:rect l="l" t="t" r="r" b="b"/>
              <a:pathLst>
                <a:path w="1008380">
                  <a:moveTo>
                    <a:pt x="0" y="0"/>
                  </a:moveTo>
                  <a:lnTo>
                    <a:pt x="1008126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958341" y="2485594"/>
            <a:ext cx="1066165" cy="65405"/>
            <a:chOff x="434340" y="2485593"/>
            <a:chExt cx="1066165" cy="65405"/>
          </a:xfrm>
        </p:grpSpPr>
        <p:sp>
          <p:nvSpPr>
            <p:cNvPr id="17" name="object 17"/>
            <p:cNvSpPr/>
            <p:nvPr/>
          </p:nvSpPr>
          <p:spPr>
            <a:xfrm>
              <a:off x="434340" y="2485593"/>
              <a:ext cx="1066038" cy="648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1772" y="2493264"/>
              <a:ext cx="1008380" cy="0"/>
            </a:xfrm>
            <a:custGeom>
              <a:avLst/>
              <a:gdLst/>
              <a:ahLst/>
              <a:cxnLst/>
              <a:rect l="l" t="t" r="r" b="b"/>
              <a:pathLst>
                <a:path w="1008380">
                  <a:moveTo>
                    <a:pt x="0" y="0"/>
                  </a:moveTo>
                  <a:lnTo>
                    <a:pt x="1008126" y="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en-US" spc="-210" dirty="0">
                <a:latin typeface="Arial"/>
                <a:cs typeface="Arial"/>
              </a:rPr>
              <a:t>02</a:t>
            </a:r>
            <a:br>
              <a:rPr lang="en-US" spc="-210" dirty="0">
                <a:latin typeface="Arial"/>
                <a:cs typeface="Arial"/>
              </a:rPr>
            </a:br>
            <a:r>
              <a:rPr lang="ko-KR" altLang="en-US" spc="-210" dirty="0">
                <a:latin typeface="Arial"/>
                <a:cs typeface="Arial"/>
              </a:rPr>
              <a:t>가상 시스템 </a:t>
            </a:r>
            <a:r>
              <a:rPr lang="en-US" altLang="ko-KR" spc="-210" dirty="0">
                <a:latin typeface="Arial"/>
                <a:cs typeface="Arial"/>
              </a:rPr>
              <a:t>TEST </a:t>
            </a:r>
            <a:r>
              <a:rPr lang="ko-KR" altLang="en-US" spc="-210" dirty="0">
                <a:latin typeface="Arial"/>
                <a:cs typeface="Arial"/>
              </a:rPr>
              <a:t>구성</a:t>
            </a:r>
            <a:endParaRPr dirty="0">
              <a:latin typeface="Arial"/>
              <a:cs typeface="Arial"/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336CF00-7B09-4553-B8BB-C5802EA667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899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TEST </a:t>
            </a:r>
            <a:r>
              <a:rPr lang="ko-KR" altLang="en-US" dirty="0"/>
              <a:t>구성도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10294D-5810-4BA7-9CC8-D0E97C445995}"/>
              </a:ext>
            </a:extLst>
          </p:cNvPr>
          <p:cNvSpPr txBox="1"/>
          <p:nvPr/>
        </p:nvSpPr>
        <p:spPr>
          <a:xfrm>
            <a:off x="431800" y="1515530"/>
            <a:ext cx="40493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펌웨어 </a:t>
            </a: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3.0.8.5 (Build 1224)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5523C55-63EB-4461-A7C6-6874FEA1863A}"/>
              </a:ext>
            </a:extLst>
          </p:cNvPr>
          <p:cNvGrpSpPr/>
          <p:nvPr/>
        </p:nvGrpSpPr>
        <p:grpSpPr>
          <a:xfrm>
            <a:off x="1632712" y="3398353"/>
            <a:ext cx="619525" cy="601689"/>
            <a:chOff x="2781565" y="8373383"/>
            <a:chExt cx="433592" cy="382057"/>
          </a:xfrm>
        </p:grpSpPr>
        <p:pic>
          <p:nvPicPr>
            <p:cNvPr id="7" name="Picture 5" descr="C:\Users\wslee\Desktop\23.png">
              <a:extLst>
                <a:ext uri="{FF2B5EF4-FFF2-40B4-BE49-F238E27FC236}">
                  <a16:creationId xmlns:a16="http://schemas.microsoft.com/office/drawing/2014/main" id="{EE857578-0410-4F6C-BC98-CB4961A9B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1565" y="8373383"/>
              <a:ext cx="314303" cy="30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2" descr="C:\Users\wslee\Desktop\29.png">
              <a:extLst>
                <a:ext uri="{FF2B5EF4-FFF2-40B4-BE49-F238E27FC236}">
                  <a16:creationId xmlns:a16="http://schemas.microsoft.com/office/drawing/2014/main" id="{3AAFB58E-06E9-4096-9190-E5AF935125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386" y="8399642"/>
              <a:ext cx="237771" cy="35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43">
            <a:extLst>
              <a:ext uri="{FF2B5EF4-FFF2-40B4-BE49-F238E27FC236}">
                <a16:creationId xmlns:a16="http://schemas.microsoft.com/office/drawing/2014/main" id="{92501D83-8489-4F73-AAD0-CCDD388E94AE}"/>
              </a:ext>
            </a:extLst>
          </p:cNvPr>
          <p:cNvSpPr txBox="1"/>
          <p:nvPr/>
        </p:nvSpPr>
        <p:spPr>
          <a:xfrm>
            <a:off x="3292483" y="3723765"/>
            <a:ext cx="487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254</a:t>
            </a:r>
          </a:p>
        </p:txBody>
      </p:sp>
      <p:sp>
        <p:nvSpPr>
          <p:cNvPr id="10" name="TextBox 43">
            <a:extLst>
              <a:ext uri="{FF2B5EF4-FFF2-40B4-BE49-F238E27FC236}">
                <a16:creationId xmlns:a16="http://schemas.microsoft.com/office/drawing/2014/main" id="{5997E904-ECAA-4244-8C83-C1C23CA7EDC5}"/>
              </a:ext>
            </a:extLst>
          </p:cNvPr>
          <p:cNvSpPr txBox="1"/>
          <p:nvPr/>
        </p:nvSpPr>
        <p:spPr>
          <a:xfrm>
            <a:off x="1435823" y="3996746"/>
            <a:ext cx="10913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100.100.100.10/24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BA7F9FA-619A-4454-ADB8-820DB0E70985}"/>
              </a:ext>
            </a:extLst>
          </p:cNvPr>
          <p:cNvGrpSpPr/>
          <p:nvPr/>
        </p:nvGrpSpPr>
        <p:grpSpPr>
          <a:xfrm>
            <a:off x="9194799" y="2949788"/>
            <a:ext cx="541970" cy="551448"/>
            <a:chOff x="2781565" y="8373383"/>
            <a:chExt cx="433592" cy="382057"/>
          </a:xfrm>
        </p:grpSpPr>
        <p:pic>
          <p:nvPicPr>
            <p:cNvPr id="12" name="Picture 5" descr="C:\Users\wslee\Desktop\23.png">
              <a:extLst>
                <a:ext uri="{FF2B5EF4-FFF2-40B4-BE49-F238E27FC236}">
                  <a16:creationId xmlns:a16="http://schemas.microsoft.com/office/drawing/2014/main" id="{88C1FE3B-2DBE-4C53-A792-4397202712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1565" y="8373383"/>
              <a:ext cx="314303" cy="30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 descr="C:\Users\wslee\Desktop\29.png">
              <a:extLst>
                <a:ext uri="{FF2B5EF4-FFF2-40B4-BE49-F238E27FC236}">
                  <a16:creationId xmlns:a16="http://schemas.microsoft.com/office/drawing/2014/main" id="{CCE6724A-46AC-43DA-AD5B-58111559D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386" y="8399642"/>
              <a:ext cx="237771" cy="35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9415275-F6E7-4C45-8DF7-2B8AD3AFAE22}"/>
              </a:ext>
            </a:extLst>
          </p:cNvPr>
          <p:cNvGrpSpPr/>
          <p:nvPr/>
        </p:nvGrpSpPr>
        <p:grpSpPr>
          <a:xfrm>
            <a:off x="9197695" y="3536021"/>
            <a:ext cx="541970" cy="551448"/>
            <a:chOff x="2781565" y="8373383"/>
            <a:chExt cx="433592" cy="382057"/>
          </a:xfrm>
        </p:grpSpPr>
        <p:pic>
          <p:nvPicPr>
            <p:cNvPr id="15" name="Picture 5" descr="C:\Users\wslee\Desktop\23.png">
              <a:extLst>
                <a:ext uri="{FF2B5EF4-FFF2-40B4-BE49-F238E27FC236}">
                  <a16:creationId xmlns:a16="http://schemas.microsoft.com/office/drawing/2014/main" id="{F2603AC1-A4FD-4C91-A64E-17F1ADD630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1565" y="8373383"/>
              <a:ext cx="314303" cy="30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2" descr="C:\Users\wslee\Desktop\29.png">
              <a:extLst>
                <a:ext uri="{FF2B5EF4-FFF2-40B4-BE49-F238E27FC236}">
                  <a16:creationId xmlns:a16="http://schemas.microsoft.com/office/drawing/2014/main" id="{7D126E32-314A-4822-924B-3B8F80224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386" y="8399642"/>
              <a:ext cx="237771" cy="35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26FB8F89-B045-4032-8DDE-F0F2472747F4}"/>
              </a:ext>
            </a:extLst>
          </p:cNvPr>
          <p:cNvGrpSpPr/>
          <p:nvPr/>
        </p:nvGrpSpPr>
        <p:grpSpPr>
          <a:xfrm>
            <a:off x="9194799" y="4160155"/>
            <a:ext cx="541970" cy="551448"/>
            <a:chOff x="2781565" y="8373383"/>
            <a:chExt cx="433592" cy="382057"/>
          </a:xfrm>
        </p:grpSpPr>
        <p:pic>
          <p:nvPicPr>
            <p:cNvPr id="19" name="Picture 5" descr="C:\Users\wslee\Desktop\23.png">
              <a:extLst>
                <a:ext uri="{FF2B5EF4-FFF2-40B4-BE49-F238E27FC236}">
                  <a16:creationId xmlns:a16="http://schemas.microsoft.com/office/drawing/2014/main" id="{E3FF93B5-9DF2-4BEB-8BC0-0DD5C24726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1565" y="8373383"/>
              <a:ext cx="314303" cy="30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2" descr="C:\Users\wslee\Desktop\29.png">
              <a:extLst>
                <a:ext uri="{FF2B5EF4-FFF2-40B4-BE49-F238E27FC236}">
                  <a16:creationId xmlns:a16="http://schemas.microsoft.com/office/drawing/2014/main" id="{99DEFC68-A20E-497D-A28A-F65CB121F3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386" y="8399642"/>
              <a:ext cx="237771" cy="35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AB38EC8E-FDE1-4758-9E25-D1E398E03549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569262" y="3168881"/>
            <a:ext cx="1625537" cy="106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3AD81CD0-AA6A-479B-B656-1932DFE25E2A}"/>
              </a:ext>
            </a:extLst>
          </p:cNvPr>
          <p:cNvCxnSpPr>
            <a:cxnSpLocks/>
            <a:stCxn id="29" idx="3"/>
            <a:endCxn id="15" idx="1"/>
          </p:cNvCxnSpPr>
          <p:nvPr/>
        </p:nvCxnSpPr>
        <p:spPr>
          <a:xfrm>
            <a:off x="7550032" y="3729306"/>
            <a:ext cx="1647663" cy="25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3282F8D-05F9-4A0B-A521-0F3493FC5E94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7550032" y="4122254"/>
            <a:ext cx="1644767" cy="2569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437C4829-9134-4340-BB15-261DAEBCB614}"/>
              </a:ext>
            </a:extLst>
          </p:cNvPr>
          <p:cNvCxnSpPr>
            <a:cxnSpLocks/>
          </p:cNvCxnSpPr>
          <p:nvPr/>
        </p:nvCxnSpPr>
        <p:spPr>
          <a:xfrm>
            <a:off x="4585365" y="3360062"/>
            <a:ext cx="20299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DEC8785-9590-484A-A5DA-B923CD4F8F3F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4583687" y="3723765"/>
            <a:ext cx="20201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4447685-9A96-4B4B-A371-06FC5FDB7C30}"/>
              </a:ext>
            </a:extLst>
          </p:cNvPr>
          <p:cNvCxnSpPr>
            <a:cxnSpLocks/>
          </p:cNvCxnSpPr>
          <p:nvPr/>
        </p:nvCxnSpPr>
        <p:spPr>
          <a:xfrm>
            <a:off x="4583687" y="4087469"/>
            <a:ext cx="2046547" cy="78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F43623A6-F92B-4037-8EE9-006F1150A14C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252237" y="3716578"/>
            <a:ext cx="1349842" cy="3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84A5731-B191-48DD-A6CD-E9577FD69FE8}"/>
              </a:ext>
            </a:extLst>
          </p:cNvPr>
          <p:cNvSpPr/>
          <p:nvPr/>
        </p:nvSpPr>
        <p:spPr>
          <a:xfrm>
            <a:off x="3652354" y="3095307"/>
            <a:ext cx="931333" cy="12569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FA28C60-DDFA-493E-8F38-DDD18069B21E}"/>
              </a:ext>
            </a:extLst>
          </p:cNvPr>
          <p:cNvSpPr/>
          <p:nvPr/>
        </p:nvSpPr>
        <p:spPr>
          <a:xfrm>
            <a:off x="6618699" y="3095307"/>
            <a:ext cx="931333" cy="12679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EF726C7-C13B-494F-BFC9-A83DA154C33A}"/>
              </a:ext>
            </a:extLst>
          </p:cNvPr>
          <p:cNvSpPr/>
          <p:nvPr/>
        </p:nvSpPr>
        <p:spPr>
          <a:xfrm>
            <a:off x="6693903" y="3205976"/>
            <a:ext cx="800155" cy="2593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VM1</a:t>
            </a:r>
            <a:endParaRPr lang="ko-KR" altLang="en-US" sz="1600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65D6AF7-89D7-44AB-BA21-1281B77F3C2F}"/>
              </a:ext>
            </a:extLst>
          </p:cNvPr>
          <p:cNvSpPr/>
          <p:nvPr/>
        </p:nvSpPr>
        <p:spPr>
          <a:xfrm>
            <a:off x="6693903" y="3592324"/>
            <a:ext cx="800155" cy="2593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VM2</a:t>
            </a:r>
            <a:endParaRPr lang="ko-KR" altLang="en-US" sz="16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7BE103D-4D15-4DA2-AB72-E7D6ABBE92AB}"/>
              </a:ext>
            </a:extLst>
          </p:cNvPr>
          <p:cNvSpPr/>
          <p:nvPr/>
        </p:nvSpPr>
        <p:spPr>
          <a:xfrm>
            <a:off x="6700226" y="3978672"/>
            <a:ext cx="793832" cy="2593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VM3</a:t>
            </a:r>
            <a:endParaRPr lang="ko-KR" altLang="en-US" sz="1600" dirty="0"/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705ADF82-F0C4-46B6-9719-8AB82FCAAF8E}"/>
              </a:ext>
            </a:extLst>
          </p:cNvPr>
          <p:cNvSpPr txBox="1"/>
          <p:nvPr/>
        </p:nvSpPr>
        <p:spPr>
          <a:xfrm>
            <a:off x="6860203" y="2795899"/>
            <a:ext cx="498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FW</a:t>
            </a:r>
          </a:p>
        </p:txBody>
      </p:sp>
      <p:sp>
        <p:nvSpPr>
          <p:cNvPr id="34" name="TextBox 43">
            <a:extLst>
              <a:ext uri="{FF2B5EF4-FFF2-40B4-BE49-F238E27FC236}">
                <a16:creationId xmlns:a16="http://schemas.microsoft.com/office/drawing/2014/main" id="{38B519DF-1113-4812-B559-BE3A83D2A695}"/>
              </a:ext>
            </a:extLst>
          </p:cNvPr>
          <p:cNvSpPr txBox="1"/>
          <p:nvPr/>
        </p:nvSpPr>
        <p:spPr>
          <a:xfrm>
            <a:off x="3776664" y="3588321"/>
            <a:ext cx="747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L3_SW</a:t>
            </a:r>
          </a:p>
        </p:txBody>
      </p:sp>
      <p:sp>
        <p:nvSpPr>
          <p:cNvPr id="35" name="TextBox 43">
            <a:extLst>
              <a:ext uri="{FF2B5EF4-FFF2-40B4-BE49-F238E27FC236}">
                <a16:creationId xmlns:a16="http://schemas.microsoft.com/office/drawing/2014/main" id="{07234EBD-80F9-49AF-8F1E-9E744EEEF106}"/>
              </a:ext>
            </a:extLst>
          </p:cNvPr>
          <p:cNvSpPr txBox="1"/>
          <p:nvPr/>
        </p:nvSpPr>
        <p:spPr>
          <a:xfrm>
            <a:off x="5282071" y="3483666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30.30.30.0/24</a:t>
            </a:r>
          </a:p>
        </p:txBody>
      </p:sp>
      <p:sp>
        <p:nvSpPr>
          <p:cNvPr id="36" name="TextBox 43">
            <a:extLst>
              <a:ext uri="{FF2B5EF4-FFF2-40B4-BE49-F238E27FC236}">
                <a16:creationId xmlns:a16="http://schemas.microsoft.com/office/drawing/2014/main" id="{AB3C993B-00F2-4C61-A31A-0424CCC27169}"/>
              </a:ext>
            </a:extLst>
          </p:cNvPr>
          <p:cNvSpPr txBox="1"/>
          <p:nvPr/>
        </p:nvSpPr>
        <p:spPr>
          <a:xfrm>
            <a:off x="5286353" y="3107924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10.10.10.0/24</a:t>
            </a:r>
          </a:p>
        </p:txBody>
      </p:sp>
      <p:sp>
        <p:nvSpPr>
          <p:cNvPr id="37" name="TextBox 43">
            <a:extLst>
              <a:ext uri="{FF2B5EF4-FFF2-40B4-BE49-F238E27FC236}">
                <a16:creationId xmlns:a16="http://schemas.microsoft.com/office/drawing/2014/main" id="{BE1D05F4-392F-4AC3-927D-80A644A3B30E}"/>
              </a:ext>
            </a:extLst>
          </p:cNvPr>
          <p:cNvSpPr txBox="1"/>
          <p:nvPr/>
        </p:nvSpPr>
        <p:spPr>
          <a:xfrm>
            <a:off x="5282071" y="3847368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50.50.50.0/24</a:t>
            </a:r>
          </a:p>
        </p:txBody>
      </p:sp>
      <p:sp>
        <p:nvSpPr>
          <p:cNvPr id="38" name="TextBox 43">
            <a:extLst>
              <a:ext uri="{FF2B5EF4-FFF2-40B4-BE49-F238E27FC236}">
                <a16:creationId xmlns:a16="http://schemas.microsoft.com/office/drawing/2014/main" id="{455CE56F-D4AC-48B0-BEFB-C1397125C4A4}"/>
              </a:ext>
            </a:extLst>
          </p:cNvPr>
          <p:cNvSpPr txBox="1"/>
          <p:nvPr/>
        </p:nvSpPr>
        <p:spPr>
          <a:xfrm>
            <a:off x="4529390" y="3887761"/>
            <a:ext cx="487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254</a:t>
            </a:r>
          </a:p>
        </p:txBody>
      </p:sp>
      <p:sp>
        <p:nvSpPr>
          <p:cNvPr id="39" name="TextBox 43">
            <a:extLst>
              <a:ext uri="{FF2B5EF4-FFF2-40B4-BE49-F238E27FC236}">
                <a16:creationId xmlns:a16="http://schemas.microsoft.com/office/drawing/2014/main" id="{95DE9789-F226-45AE-A4E1-994DD926F15D}"/>
              </a:ext>
            </a:extLst>
          </p:cNvPr>
          <p:cNvSpPr txBox="1"/>
          <p:nvPr/>
        </p:nvSpPr>
        <p:spPr>
          <a:xfrm>
            <a:off x="4522446" y="3526765"/>
            <a:ext cx="487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254</a:t>
            </a:r>
          </a:p>
        </p:txBody>
      </p:sp>
      <p:sp>
        <p:nvSpPr>
          <p:cNvPr id="40" name="TextBox 43">
            <a:extLst>
              <a:ext uri="{FF2B5EF4-FFF2-40B4-BE49-F238E27FC236}">
                <a16:creationId xmlns:a16="http://schemas.microsoft.com/office/drawing/2014/main" id="{74A4F688-5B04-4CAA-9C6B-E358A70F2708}"/>
              </a:ext>
            </a:extLst>
          </p:cNvPr>
          <p:cNvSpPr txBox="1"/>
          <p:nvPr/>
        </p:nvSpPr>
        <p:spPr>
          <a:xfrm>
            <a:off x="4529391" y="3140417"/>
            <a:ext cx="487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254</a:t>
            </a:r>
          </a:p>
        </p:txBody>
      </p:sp>
      <p:sp>
        <p:nvSpPr>
          <p:cNvPr id="41" name="TextBox 43">
            <a:extLst>
              <a:ext uri="{FF2B5EF4-FFF2-40B4-BE49-F238E27FC236}">
                <a16:creationId xmlns:a16="http://schemas.microsoft.com/office/drawing/2014/main" id="{A8E5C985-C535-46F2-B791-06CD3BFA43C4}"/>
              </a:ext>
            </a:extLst>
          </p:cNvPr>
          <p:cNvSpPr txBox="1"/>
          <p:nvPr/>
        </p:nvSpPr>
        <p:spPr>
          <a:xfrm>
            <a:off x="6402911" y="3148070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2" name="TextBox 43">
            <a:extLst>
              <a:ext uri="{FF2B5EF4-FFF2-40B4-BE49-F238E27FC236}">
                <a16:creationId xmlns:a16="http://schemas.microsoft.com/office/drawing/2014/main" id="{0B659CA8-669A-449B-ADE9-FA00D6646065}"/>
              </a:ext>
            </a:extLst>
          </p:cNvPr>
          <p:cNvSpPr txBox="1"/>
          <p:nvPr/>
        </p:nvSpPr>
        <p:spPr>
          <a:xfrm>
            <a:off x="6407105" y="3521420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F13E593C-ED70-4AF8-9496-FF75656194FE}"/>
              </a:ext>
            </a:extLst>
          </p:cNvPr>
          <p:cNvSpPr txBox="1"/>
          <p:nvPr/>
        </p:nvSpPr>
        <p:spPr>
          <a:xfrm>
            <a:off x="6405008" y="3894770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B005879-9D97-4E2C-BA7D-F2CABD7F1FA9}"/>
              </a:ext>
            </a:extLst>
          </p:cNvPr>
          <p:cNvSpPr txBox="1"/>
          <p:nvPr/>
        </p:nvSpPr>
        <p:spPr>
          <a:xfrm>
            <a:off x="7944556" y="2844976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20.20.20.0/24</a:t>
            </a:r>
          </a:p>
        </p:txBody>
      </p:sp>
      <p:sp>
        <p:nvSpPr>
          <p:cNvPr id="45" name="TextBox 43">
            <a:extLst>
              <a:ext uri="{FF2B5EF4-FFF2-40B4-BE49-F238E27FC236}">
                <a16:creationId xmlns:a16="http://schemas.microsoft.com/office/drawing/2014/main" id="{BCF88CF8-3BA4-4DDD-847A-FAD8ADC103E4}"/>
              </a:ext>
            </a:extLst>
          </p:cNvPr>
          <p:cNvSpPr txBox="1"/>
          <p:nvPr/>
        </p:nvSpPr>
        <p:spPr>
          <a:xfrm>
            <a:off x="7984008" y="3419664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40.40.40.0/24</a:t>
            </a:r>
          </a:p>
        </p:txBody>
      </p:sp>
      <p:sp>
        <p:nvSpPr>
          <p:cNvPr id="46" name="TextBox 43">
            <a:extLst>
              <a:ext uri="{FF2B5EF4-FFF2-40B4-BE49-F238E27FC236}">
                <a16:creationId xmlns:a16="http://schemas.microsoft.com/office/drawing/2014/main" id="{410C9D4D-1199-4E7A-AC43-59141321B7A7}"/>
              </a:ext>
            </a:extLst>
          </p:cNvPr>
          <p:cNvSpPr txBox="1"/>
          <p:nvPr/>
        </p:nvSpPr>
        <p:spPr>
          <a:xfrm>
            <a:off x="7984008" y="3944711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60.60.60.0/24</a:t>
            </a:r>
          </a:p>
        </p:txBody>
      </p:sp>
      <p:sp>
        <p:nvSpPr>
          <p:cNvPr id="47" name="TextBox 43">
            <a:extLst>
              <a:ext uri="{FF2B5EF4-FFF2-40B4-BE49-F238E27FC236}">
                <a16:creationId xmlns:a16="http://schemas.microsoft.com/office/drawing/2014/main" id="{A09BA9B3-195F-4C42-9B99-082930DF93E2}"/>
              </a:ext>
            </a:extLst>
          </p:cNvPr>
          <p:cNvSpPr txBox="1"/>
          <p:nvPr/>
        </p:nvSpPr>
        <p:spPr>
          <a:xfrm>
            <a:off x="7524564" y="3071802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8" name="TextBox 43">
            <a:extLst>
              <a:ext uri="{FF2B5EF4-FFF2-40B4-BE49-F238E27FC236}">
                <a16:creationId xmlns:a16="http://schemas.microsoft.com/office/drawing/2014/main" id="{7840E833-620F-4D60-B141-4CD80361F77D}"/>
              </a:ext>
            </a:extLst>
          </p:cNvPr>
          <p:cNvSpPr txBox="1"/>
          <p:nvPr/>
        </p:nvSpPr>
        <p:spPr>
          <a:xfrm>
            <a:off x="7524563" y="3503232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9" name="TextBox 43">
            <a:extLst>
              <a:ext uri="{FF2B5EF4-FFF2-40B4-BE49-F238E27FC236}">
                <a16:creationId xmlns:a16="http://schemas.microsoft.com/office/drawing/2014/main" id="{FC2A8745-4581-4CBB-8CF1-EADB67D8048A}"/>
              </a:ext>
            </a:extLst>
          </p:cNvPr>
          <p:cNvSpPr txBox="1"/>
          <p:nvPr/>
        </p:nvSpPr>
        <p:spPr>
          <a:xfrm>
            <a:off x="7522750" y="3910362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50" name="TextBox 43">
            <a:extLst>
              <a:ext uri="{FF2B5EF4-FFF2-40B4-BE49-F238E27FC236}">
                <a16:creationId xmlns:a16="http://schemas.microsoft.com/office/drawing/2014/main" id="{7CEB00DE-01A4-4E86-89C8-AC8E583A871C}"/>
              </a:ext>
            </a:extLst>
          </p:cNvPr>
          <p:cNvSpPr txBox="1"/>
          <p:nvPr/>
        </p:nvSpPr>
        <p:spPr>
          <a:xfrm>
            <a:off x="9736769" y="3148177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10</a:t>
            </a:r>
          </a:p>
        </p:txBody>
      </p:sp>
      <p:sp>
        <p:nvSpPr>
          <p:cNvPr id="51" name="TextBox 43">
            <a:extLst>
              <a:ext uri="{FF2B5EF4-FFF2-40B4-BE49-F238E27FC236}">
                <a16:creationId xmlns:a16="http://schemas.microsoft.com/office/drawing/2014/main" id="{3159642B-3BF8-4848-ACB6-E52AFBB2F2AF}"/>
              </a:ext>
            </a:extLst>
          </p:cNvPr>
          <p:cNvSpPr txBox="1"/>
          <p:nvPr/>
        </p:nvSpPr>
        <p:spPr>
          <a:xfrm>
            <a:off x="9736768" y="3749775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10</a:t>
            </a:r>
          </a:p>
        </p:txBody>
      </p:sp>
      <p:sp>
        <p:nvSpPr>
          <p:cNvPr id="52" name="TextBox 43">
            <a:extLst>
              <a:ext uri="{FF2B5EF4-FFF2-40B4-BE49-F238E27FC236}">
                <a16:creationId xmlns:a16="http://schemas.microsoft.com/office/drawing/2014/main" id="{00282BA6-6F97-431C-94D4-C1B9B77FC123}"/>
              </a:ext>
            </a:extLst>
          </p:cNvPr>
          <p:cNvSpPr txBox="1"/>
          <p:nvPr/>
        </p:nvSpPr>
        <p:spPr>
          <a:xfrm>
            <a:off x="9736767" y="4347107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10</a:t>
            </a:r>
          </a:p>
        </p:txBody>
      </p:sp>
      <p:sp>
        <p:nvSpPr>
          <p:cNvPr id="53" name="TextBox 43">
            <a:extLst>
              <a:ext uri="{FF2B5EF4-FFF2-40B4-BE49-F238E27FC236}">
                <a16:creationId xmlns:a16="http://schemas.microsoft.com/office/drawing/2014/main" id="{20F7ABBC-3F99-489C-B3E3-AA0B6D176783}"/>
              </a:ext>
            </a:extLst>
          </p:cNvPr>
          <p:cNvSpPr txBox="1"/>
          <p:nvPr/>
        </p:nvSpPr>
        <p:spPr>
          <a:xfrm>
            <a:off x="6322111" y="2998815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ETH2</a:t>
            </a:r>
          </a:p>
        </p:txBody>
      </p:sp>
      <p:sp>
        <p:nvSpPr>
          <p:cNvPr id="54" name="TextBox 43">
            <a:extLst>
              <a:ext uri="{FF2B5EF4-FFF2-40B4-BE49-F238E27FC236}">
                <a16:creationId xmlns:a16="http://schemas.microsoft.com/office/drawing/2014/main" id="{A87801EA-C166-41EE-9ECD-8258D5CD9E21}"/>
              </a:ext>
            </a:extLst>
          </p:cNvPr>
          <p:cNvSpPr txBox="1"/>
          <p:nvPr/>
        </p:nvSpPr>
        <p:spPr>
          <a:xfrm>
            <a:off x="7459023" y="2947435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ETH3</a:t>
            </a:r>
          </a:p>
        </p:txBody>
      </p:sp>
      <p:sp>
        <p:nvSpPr>
          <p:cNvPr id="55" name="TextBox 43">
            <a:extLst>
              <a:ext uri="{FF2B5EF4-FFF2-40B4-BE49-F238E27FC236}">
                <a16:creationId xmlns:a16="http://schemas.microsoft.com/office/drawing/2014/main" id="{96A8E782-DF37-49D0-9908-1B26FC7E9AA3}"/>
              </a:ext>
            </a:extLst>
          </p:cNvPr>
          <p:cNvSpPr txBox="1"/>
          <p:nvPr/>
        </p:nvSpPr>
        <p:spPr>
          <a:xfrm>
            <a:off x="6305410" y="3389685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ETH4</a:t>
            </a:r>
          </a:p>
        </p:txBody>
      </p:sp>
      <p:sp>
        <p:nvSpPr>
          <p:cNvPr id="56" name="TextBox 43">
            <a:extLst>
              <a:ext uri="{FF2B5EF4-FFF2-40B4-BE49-F238E27FC236}">
                <a16:creationId xmlns:a16="http://schemas.microsoft.com/office/drawing/2014/main" id="{7D9E7AD1-B3BD-4504-BA3E-6E30CC2B187F}"/>
              </a:ext>
            </a:extLst>
          </p:cNvPr>
          <p:cNvSpPr txBox="1"/>
          <p:nvPr/>
        </p:nvSpPr>
        <p:spPr>
          <a:xfrm>
            <a:off x="6315469" y="3771261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ETH6</a:t>
            </a:r>
          </a:p>
        </p:txBody>
      </p:sp>
      <p:sp>
        <p:nvSpPr>
          <p:cNvPr id="57" name="TextBox 43">
            <a:extLst>
              <a:ext uri="{FF2B5EF4-FFF2-40B4-BE49-F238E27FC236}">
                <a16:creationId xmlns:a16="http://schemas.microsoft.com/office/drawing/2014/main" id="{E3BE51A5-DD71-4818-AA80-6BA2D62B460F}"/>
              </a:ext>
            </a:extLst>
          </p:cNvPr>
          <p:cNvSpPr txBox="1"/>
          <p:nvPr/>
        </p:nvSpPr>
        <p:spPr>
          <a:xfrm>
            <a:off x="7467614" y="3345187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ETH5</a:t>
            </a:r>
          </a:p>
        </p:txBody>
      </p:sp>
      <p:sp>
        <p:nvSpPr>
          <p:cNvPr id="58" name="TextBox 43">
            <a:extLst>
              <a:ext uri="{FF2B5EF4-FFF2-40B4-BE49-F238E27FC236}">
                <a16:creationId xmlns:a16="http://schemas.microsoft.com/office/drawing/2014/main" id="{B827D869-EEE1-4C3E-86F3-469A4DED40A3}"/>
              </a:ext>
            </a:extLst>
          </p:cNvPr>
          <p:cNvSpPr txBox="1"/>
          <p:nvPr/>
        </p:nvSpPr>
        <p:spPr>
          <a:xfrm>
            <a:off x="7475427" y="3776158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ETH7</a:t>
            </a:r>
          </a:p>
        </p:txBody>
      </p:sp>
    </p:spTree>
    <p:extLst>
      <p:ext uri="{BB962C8B-B14F-4D97-AF65-F5344CB8AC3E}">
        <p14:creationId xmlns:p14="http://schemas.microsoft.com/office/powerpoint/2010/main" val="3171124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메인 시스템 설정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pic>
        <p:nvPicPr>
          <p:cNvPr id="53" name="그림 52">
            <a:extLst>
              <a:ext uri="{FF2B5EF4-FFF2-40B4-BE49-F238E27FC236}">
                <a16:creationId xmlns:a16="http://schemas.microsoft.com/office/drawing/2014/main" id="{2F8C6463-8E73-47C4-A297-6C8D08B96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" y="1587452"/>
            <a:ext cx="9736666" cy="285805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D6FE3CD-53F1-40F2-A4EB-74B9850E3EDB}"/>
              </a:ext>
            </a:extLst>
          </p:cNvPr>
          <p:cNvSpPr txBox="1"/>
          <p:nvPr/>
        </p:nvSpPr>
        <p:spPr>
          <a:xfrm>
            <a:off x="609595" y="1333536"/>
            <a:ext cx="64770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 </a:t>
            </a: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시스템으로 통신하여 메인 시스템 인터페이스는 임의로 설정해도 무관</a:t>
            </a: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F4B19710-7792-4EB4-8E7D-410CB1E02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8" y="4840476"/>
            <a:ext cx="6916737" cy="137821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9C590482-9E8A-46F7-9BFE-ABA019801B20}"/>
              </a:ext>
            </a:extLst>
          </p:cNvPr>
          <p:cNvSpPr txBox="1"/>
          <p:nvPr/>
        </p:nvSpPr>
        <p:spPr>
          <a:xfrm>
            <a:off x="609596" y="4586560"/>
            <a:ext cx="25823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 </a:t>
            </a: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(VID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자동으로 생성</a:t>
            </a: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0605DE0-6D3B-4E22-B6C8-F74EEF9FD935}"/>
              </a:ext>
            </a:extLst>
          </p:cNvPr>
          <p:cNvSpPr txBox="1"/>
          <p:nvPr/>
        </p:nvSpPr>
        <p:spPr>
          <a:xfrm>
            <a:off x="609595" y="1075505"/>
            <a:ext cx="57827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050" b="1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관리자 계정</a:t>
            </a:r>
            <a:r>
              <a:rPr lang="en-US" altLang="ko-KR" sz="1050" b="1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b="1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관리 </a:t>
            </a:r>
            <a:r>
              <a:rPr lang="en-US" altLang="ko-KR" sz="1050" b="1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IP</a:t>
            </a:r>
            <a:r>
              <a:rPr lang="ko-KR" altLang="en-US" sz="1050" b="1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도 설정하고 다른 설정은 메인 시스템에서는 필요 없음</a:t>
            </a:r>
            <a:endParaRPr lang="en-US" altLang="ko-KR" sz="1050" b="1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7389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/>
              <a:t>가상 시스템 설정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D6FE3CD-53F1-40F2-A4EB-74B9850E3EDB}"/>
              </a:ext>
            </a:extLst>
          </p:cNvPr>
          <p:cNvSpPr txBox="1"/>
          <p:nvPr/>
        </p:nvSpPr>
        <p:spPr>
          <a:xfrm>
            <a:off x="609597" y="1694807"/>
            <a:ext cx="38692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인터페이스 </a:t>
            </a: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가상 시스템에서 변경 불가능</a:t>
            </a: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A759117-C7F8-4D70-96D5-D50532255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" y="2036185"/>
            <a:ext cx="9897533" cy="78694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C22B80B-EA26-4F4F-A8B5-2C2612645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7" y="3574606"/>
            <a:ext cx="8246533" cy="5083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D90890-1D32-4334-9194-D4D6D5EAE2AC}"/>
              </a:ext>
            </a:extLst>
          </p:cNvPr>
          <p:cNvSpPr txBox="1"/>
          <p:nvPr/>
        </p:nvSpPr>
        <p:spPr>
          <a:xfrm>
            <a:off x="609596" y="3229490"/>
            <a:ext cx="38692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라우팅</a:t>
            </a:r>
            <a:endParaRPr lang="en-US" altLang="ko-KR" sz="105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B02B3EC-E10B-4DFD-B76B-834C49261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6" y="4713457"/>
            <a:ext cx="9677400" cy="5364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EA116DA-55FE-4238-B919-B4F4DD4984ED}"/>
              </a:ext>
            </a:extLst>
          </p:cNvPr>
          <p:cNvSpPr txBox="1"/>
          <p:nvPr/>
        </p:nvSpPr>
        <p:spPr>
          <a:xfrm>
            <a:off x="609596" y="4421255"/>
            <a:ext cx="38692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정책</a:t>
            </a:r>
            <a:endParaRPr lang="en-US" altLang="ko-KR" sz="105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FE2C99-CC25-4E4F-A1E8-A582A91B7506}"/>
              </a:ext>
            </a:extLst>
          </p:cNvPr>
          <p:cNvSpPr txBox="1"/>
          <p:nvPr/>
        </p:nvSpPr>
        <p:spPr>
          <a:xfrm>
            <a:off x="609596" y="1308288"/>
            <a:ext cx="57827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050" b="1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VM1 </a:t>
            </a:r>
            <a:r>
              <a:rPr lang="ko-KR" altLang="en-US" sz="1050" b="1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설정</a:t>
            </a:r>
            <a:endParaRPr lang="en-US" altLang="ko-KR" sz="1050" b="1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6575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4FF53-AE86-40FF-9B12-8C6425E169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01. </a:t>
            </a:r>
            <a:r>
              <a:rPr lang="ko-KR" altLang="en-US" dirty="0"/>
              <a:t>가상 시스템</a:t>
            </a: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9F955B48-1855-447D-BE53-505DE445ED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TEST </a:t>
            </a:r>
            <a:r>
              <a:rPr lang="ko-KR" altLang="en-US" dirty="0"/>
              <a:t>결과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82E590C-43F6-42B2-BBE4-EE95C6F5A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ko-KR"/>
            </a:defPPr>
            <a:lvl1pPr marL="0" algn="r" defTabSz="914400" rtl="0" eaLnBrk="1" latinLnBrk="1" hangingPunct="1">
              <a:defRPr sz="8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86220B-EE48-441A-BEE1-7E447193D81B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10294D-5810-4BA7-9CC8-D0E97C445995}"/>
              </a:ext>
            </a:extLst>
          </p:cNvPr>
          <p:cNvSpPr txBox="1"/>
          <p:nvPr/>
        </p:nvSpPr>
        <p:spPr>
          <a:xfrm>
            <a:off x="1435823" y="4440549"/>
            <a:ext cx="6384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eaLnBrk="0" fontAlgn="base" latinLnBrk="0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PC1 &lt;-&gt; PC2, PC3, PC4 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통신 가능</a:t>
            </a:r>
            <a:endParaRPr lang="en-US" altLang="ko-KR" sz="105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eaLnBrk="0" fontAlgn="base" latinLnBrk="0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altLang="ko-KR" sz="105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" indent="-171450" eaLnBrk="0" fontAlgn="base" latinLnBrk="0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PC2 &lt;-&gt; PC3 </a:t>
            </a:r>
            <a:r>
              <a:rPr lang="ko-KR" altLang="en-US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내부 </a:t>
            </a:r>
            <a:r>
              <a:rPr lang="en-US" altLang="ko-KR" sz="1050" dirty="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PC</a:t>
            </a:r>
            <a:r>
              <a:rPr lang="ko-KR" altLang="en-US" sz="1050">
                <a:solidFill>
                  <a:srgbClr val="49494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끼리 통신 가능</a:t>
            </a:r>
            <a:endParaRPr lang="ko-KR" altLang="en-US" sz="1050" dirty="0">
              <a:solidFill>
                <a:srgbClr val="494949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5523C55-63EB-4461-A7C6-6874FEA1863A}"/>
              </a:ext>
            </a:extLst>
          </p:cNvPr>
          <p:cNvGrpSpPr/>
          <p:nvPr/>
        </p:nvGrpSpPr>
        <p:grpSpPr>
          <a:xfrm>
            <a:off x="1632712" y="2213022"/>
            <a:ext cx="619525" cy="601689"/>
            <a:chOff x="2781565" y="8373383"/>
            <a:chExt cx="433592" cy="382057"/>
          </a:xfrm>
        </p:grpSpPr>
        <p:pic>
          <p:nvPicPr>
            <p:cNvPr id="7" name="Picture 5" descr="C:\Users\wslee\Desktop\23.png">
              <a:extLst>
                <a:ext uri="{FF2B5EF4-FFF2-40B4-BE49-F238E27FC236}">
                  <a16:creationId xmlns:a16="http://schemas.microsoft.com/office/drawing/2014/main" id="{EE857578-0410-4F6C-BC98-CB4961A9B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1565" y="8373383"/>
              <a:ext cx="314303" cy="30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2" descr="C:\Users\wslee\Desktop\29.png">
              <a:extLst>
                <a:ext uri="{FF2B5EF4-FFF2-40B4-BE49-F238E27FC236}">
                  <a16:creationId xmlns:a16="http://schemas.microsoft.com/office/drawing/2014/main" id="{3AAFB58E-06E9-4096-9190-E5AF935125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386" y="8399642"/>
              <a:ext cx="237771" cy="35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43">
            <a:extLst>
              <a:ext uri="{FF2B5EF4-FFF2-40B4-BE49-F238E27FC236}">
                <a16:creationId xmlns:a16="http://schemas.microsoft.com/office/drawing/2014/main" id="{92501D83-8489-4F73-AAD0-CCDD388E94AE}"/>
              </a:ext>
            </a:extLst>
          </p:cNvPr>
          <p:cNvSpPr txBox="1"/>
          <p:nvPr/>
        </p:nvSpPr>
        <p:spPr>
          <a:xfrm>
            <a:off x="3292483" y="2538434"/>
            <a:ext cx="487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254</a:t>
            </a:r>
          </a:p>
        </p:txBody>
      </p:sp>
      <p:sp>
        <p:nvSpPr>
          <p:cNvPr id="10" name="TextBox 43">
            <a:extLst>
              <a:ext uri="{FF2B5EF4-FFF2-40B4-BE49-F238E27FC236}">
                <a16:creationId xmlns:a16="http://schemas.microsoft.com/office/drawing/2014/main" id="{5997E904-ECAA-4244-8C83-C1C23CA7EDC5}"/>
              </a:ext>
            </a:extLst>
          </p:cNvPr>
          <p:cNvSpPr txBox="1"/>
          <p:nvPr/>
        </p:nvSpPr>
        <p:spPr>
          <a:xfrm>
            <a:off x="1435823" y="2811415"/>
            <a:ext cx="10913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PC1</a:t>
            </a:r>
          </a:p>
          <a:p>
            <a:r>
              <a:rPr lang="en-US" altLang="ko-KR" sz="800" dirty="0"/>
              <a:t>100.100.100.10/24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BA7F9FA-619A-4454-ADB8-820DB0E70985}"/>
              </a:ext>
            </a:extLst>
          </p:cNvPr>
          <p:cNvGrpSpPr/>
          <p:nvPr/>
        </p:nvGrpSpPr>
        <p:grpSpPr>
          <a:xfrm>
            <a:off x="9194799" y="1764457"/>
            <a:ext cx="541970" cy="551448"/>
            <a:chOff x="2781565" y="8373383"/>
            <a:chExt cx="433592" cy="382057"/>
          </a:xfrm>
        </p:grpSpPr>
        <p:pic>
          <p:nvPicPr>
            <p:cNvPr id="12" name="Picture 5" descr="C:\Users\wslee\Desktop\23.png">
              <a:extLst>
                <a:ext uri="{FF2B5EF4-FFF2-40B4-BE49-F238E27FC236}">
                  <a16:creationId xmlns:a16="http://schemas.microsoft.com/office/drawing/2014/main" id="{88C1FE3B-2DBE-4C53-A792-4397202712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1565" y="8373383"/>
              <a:ext cx="314303" cy="30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 descr="C:\Users\wslee\Desktop\29.png">
              <a:extLst>
                <a:ext uri="{FF2B5EF4-FFF2-40B4-BE49-F238E27FC236}">
                  <a16:creationId xmlns:a16="http://schemas.microsoft.com/office/drawing/2014/main" id="{CCE6724A-46AC-43DA-AD5B-58111559DF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386" y="8399642"/>
              <a:ext cx="237771" cy="35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9415275-F6E7-4C45-8DF7-2B8AD3AFAE22}"/>
              </a:ext>
            </a:extLst>
          </p:cNvPr>
          <p:cNvGrpSpPr/>
          <p:nvPr/>
        </p:nvGrpSpPr>
        <p:grpSpPr>
          <a:xfrm>
            <a:off x="9197695" y="2350690"/>
            <a:ext cx="541970" cy="551448"/>
            <a:chOff x="2781565" y="8373383"/>
            <a:chExt cx="433592" cy="382057"/>
          </a:xfrm>
        </p:grpSpPr>
        <p:pic>
          <p:nvPicPr>
            <p:cNvPr id="15" name="Picture 5" descr="C:\Users\wslee\Desktop\23.png">
              <a:extLst>
                <a:ext uri="{FF2B5EF4-FFF2-40B4-BE49-F238E27FC236}">
                  <a16:creationId xmlns:a16="http://schemas.microsoft.com/office/drawing/2014/main" id="{F2603AC1-A4FD-4C91-A64E-17F1ADD630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1565" y="8373383"/>
              <a:ext cx="314303" cy="30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2" descr="C:\Users\wslee\Desktop\29.png">
              <a:extLst>
                <a:ext uri="{FF2B5EF4-FFF2-40B4-BE49-F238E27FC236}">
                  <a16:creationId xmlns:a16="http://schemas.microsoft.com/office/drawing/2014/main" id="{7D126E32-314A-4822-924B-3B8F802248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386" y="8399642"/>
              <a:ext cx="237771" cy="35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26FB8F89-B045-4032-8DDE-F0F2472747F4}"/>
              </a:ext>
            </a:extLst>
          </p:cNvPr>
          <p:cNvGrpSpPr/>
          <p:nvPr/>
        </p:nvGrpSpPr>
        <p:grpSpPr>
          <a:xfrm>
            <a:off x="9194799" y="2974824"/>
            <a:ext cx="541970" cy="551448"/>
            <a:chOff x="2781565" y="8373383"/>
            <a:chExt cx="433592" cy="382057"/>
          </a:xfrm>
        </p:grpSpPr>
        <p:pic>
          <p:nvPicPr>
            <p:cNvPr id="19" name="Picture 5" descr="C:\Users\wslee\Desktop\23.png">
              <a:extLst>
                <a:ext uri="{FF2B5EF4-FFF2-40B4-BE49-F238E27FC236}">
                  <a16:creationId xmlns:a16="http://schemas.microsoft.com/office/drawing/2014/main" id="{E3FF93B5-9DF2-4BEB-8BC0-0DD5C24726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1565" y="8373383"/>
              <a:ext cx="314303" cy="303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2" descr="C:\Users\wslee\Desktop\29.png">
              <a:extLst>
                <a:ext uri="{FF2B5EF4-FFF2-40B4-BE49-F238E27FC236}">
                  <a16:creationId xmlns:a16="http://schemas.microsoft.com/office/drawing/2014/main" id="{99DEFC68-A20E-497D-A28A-F65CB121F3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386" y="8399642"/>
              <a:ext cx="237771" cy="355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AB38EC8E-FDE1-4758-9E25-D1E398E03549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7569262" y="1983550"/>
            <a:ext cx="1625537" cy="1060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3AD81CD0-AA6A-479B-B656-1932DFE25E2A}"/>
              </a:ext>
            </a:extLst>
          </p:cNvPr>
          <p:cNvCxnSpPr>
            <a:cxnSpLocks/>
            <a:stCxn id="29" idx="3"/>
            <a:endCxn id="15" idx="1"/>
          </p:cNvCxnSpPr>
          <p:nvPr/>
        </p:nvCxnSpPr>
        <p:spPr>
          <a:xfrm>
            <a:off x="7550032" y="2543975"/>
            <a:ext cx="1647663" cy="258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3282F8D-05F9-4A0B-A521-0F3493FC5E94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7550032" y="2936923"/>
            <a:ext cx="1644767" cy="2569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437C4829-9134-4340-BB15-261DAEBCB614}"/>
              </a:ext>
            </a:extLst>
          </p:cNvPr>
          <p:cNvCxnSpPr>
            <a:cxnSpLocks/>
          </p:cNvCxnSpPr>
          <p:nvPr/>
        </p:nvCxnSpPr>
        <p:spPr>
          <a:xfrm>
            <a:off x="4585365" y="2174731"/>
            <a:ext cx="20299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4DEC8785-9590-484A-A5DA-B923CD4F8F3F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4583687" y="2538434"/>
            <a:ext cx="20201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4447685-9A96-4B4B-A371-06FC5FDB7C30}"/>
              </a:ext>
            </a:extLst>
          </p:cNvPr>
          <p:cNvCxnSpPr>
            <a:cxnSpLocks/>
          </p:cNvCxnSpPr>
          <p:nvPr/>
        </p:nvCxnSpPr>
        <p:spPr>
          <a:xfrm>
            <a:off x="4583687" y="2902138"/>
            <a:ext cx="2046547" cy="78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F43623A6-F92B-4037-8EE9-006F1150A14C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252237" y="2531247"/>
            <a:ext cx="1349842" cy="32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84A5731-B191-48DD-A6CD-E9577FD69FE8}"/>
              </a:ext>
            </a:extLst>
          </p:cNvPr>
          <p:cNvSpPr/>
          <p:nvPr/>
        </p:nvSpPr>
        <p:spPr>
          <a:xfrm>
            <a:off x="3652354" y="1909976"/>
            <a:ext cx="931333" cy="12569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9FA28C60-DDFA-493E-8F38-DDD18069B21E}"/>
              </a:ext>
            </a:extLst>
          </p:cNvPr>
          <p:cNvSpPr/>
          <p:nvPr/>
        </p:nvSpPr>
        <p:spPr>
          <a:xfrm>
            <a:off x="6618699" y="1909976"/>
            <a:ext cx="931333" cy="12679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EF726C7-C13B-494F-BFC9-A83DA154C33A}"/>
              </a:ext>
            </a:extLst>
          </p:cNvPr>
          <p:cNvSpPr/>
          <p:nvPr/>
        </p:nvSpPr>
        <p:spPr>
          <a:xfrm>
            <a:off x="6693903" y="2020645"/>
            <a:ext cx="800155" cy="2593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VM1</a:t>
            </a:r>
            <a:endParaRPr lang="ko-KR" altLang="en-US" sz="1600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65D6AF7-89D7-44AB-BA21-1281B77F3C2F}"/>
              </a:ext>
            </a:extLst>
          </p:cNvPr>
          <p:cNvSpPr/>
          <p:nvPr/>
        </p:nvSpPr>
        <p:spPr>
          <a:xfrm>
            <a:off x="6693903" y="2406993"/>
            <a:ext cx="800155" cy="2593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VM2</a:t>
            </a:r>
            <a:endParaRPr lang="ko-KR" altLang="en-US" sz="1600" dirty="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27BE103D-4D15-4DA2-AB72-E7D6ABBE92AB}"/>
              </a:ext>
            </a:extLst>
          </p:cNvPr>
          <p:cNvSpPr/>
          <p:nvPr/>
        </p:nvSpPr>
        <p:spPr>
          <a:xfrm>
            <a:off x="6700226" y="2793341"/>
            <a:ext cx="793832" cy="2593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/>
              <a:t>VM3</a:t>
            </a:r>
            <a:endParaRPr lang="ko-KR" altLang="en-US" sz="1600" dirty="0"/>
          </a:p>
        </p:txBody>
      </p:sp>
      <p:sp>
        <p:nvSpPr>
          <p:cNvPr id="33" name="TextBox 43">
            <a:extLst>
              <a:ext uri="{FF2B5EF4-FFF2-40B4-BE49-F238E27FC236}">
                <a16:creationId xmlns:a16="http://schemas.microsoft.com/office/drawing/2014/main" id="{705ADF82-F0C4-46B6-9719-8AB82FCAAF8E}"/>
              </a:ext>
            </a:extLst>
          </p:cNvPr>
          <p:cNvSpPr txBox="1"/>
          <p:nvPr/>
        </p:nvSpPr>
        <p:spPr>
          <a:xfrm>
            <a:off x="6860203" y="1610568"/>
            <a:ext cx="498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FW</a:t>
            </a:r>
          </a:p>
        </p:txBody>
      </p:sp>
      <p:sp>
        <p:nvSpPr>
          <p:cNvPr id="34" name="TextBox 43">
            <a:extLst>
              <a:ext uri="{FF2B5EF4-FFF2-40B4-BE49-F238E27FC236}">
                <a16:creationId xmlns:a16="http://schemas.microsoft.com/office/drawing/2014/main" id="{38B519DF-1113-4812-B559-BE3A83D2A695}"/>
              </a:ext>
            </a:extLst>
          </p:cNvPr>
          <p:cNvSpPr txBox="1"/>
          <p:nvPr/>
        </p:nvSpPr>
        <p:spPr>
          <a:xfrm>
            <a:off x="3776664" y="2402990"/>
            <a:ext cx="747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L3_SW</a:t>
            </a:r>
          </a:p>
        </p:txBody>
      </p:sp>
      <p:sp>
        <p:nvSpPr>
          <p:cNvPr id="35" name="TextBox 43">
            <a:extLst>
              <a:ext uri="{FF2B5EF4-FFF2-40B4-BE49-F238E27FC236}">
                <a16:creationId xmlns:a16="http://schemas.microsoft.com/office/drawing/2014/main" id="{07234EBD-80F9-49AF-8F1E-9E744EEEF106}"/>
              </a:ext>
            </a:extLst>
          </p:cNvPr>
          <p:cNvSpPr txBox="1"/>
          <p:nvPr/>
        </p:nvSpPr>
        <p:spPr>
          <a:xfrm>
            <a:off x="5282071" y="2298335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30.30.30.0/24</a:t>
            </a:r>
          </a:p>
        </p:txBody>
      </p:sp>
      <p:sp>
        <p:nvSpPr>
          <p:cNvPr id="36" name="TextBox 43">
            <a:extLst>
              <a:ext uri="{FF2B5EF4-FFF2-40B4-BE49-F238E27FC236}">
                <a16:creationId xmlns:a16="http://schemas.microsoft.com/office/drawing/2014/main" id="{AB3C993B-00F2-4C61-A31A-0424CCC27169}"/>
              </a:ext>
            </a:extLst>
          </p:cNvPr>
          <p:cNvSpPr txBox="1"/>
          <p:nvPr/>
        </p:nvSpPr>
        <p:spPr>
          <a:xfrm>
            <a:off x="5286353" y="1922593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10.10.10.0/24</a:t>
            </a:r>
          </a:p>
        </p:txBody>
      </p:sp>
      <p:sp>
        <p:nvSpPr>
          <p:cNvPr id="37" name="TextBox 43">
            <a:extLst>
              <a:ext uri="{FF2B5EF4-FFF2-40B4-BE49-F238E27FC236}">
                <a16:creationId xmlns:a16="http://schemas.microsoft.com/office/drawing/2014/main" id="{BE1D05F4-392F-4AC3-927D-80A644A3B30E}"/>
              </a:ext>
            </a:extLst>
          </p:cNvPr>
          <p:cNvSpPr txBox="1"/>
          <p:nvPr/>
        </p:nvSpPr>
        <p:spPr>
          <a:xfrm>
            <a:off x="5282071" y="2662037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50.50.50.0/24</a:t>
            </a:r>
          </a:p>
        </p:txBody>
      </p:sp>
      <p:sp>
        <p:nvSpPr>
          <p:cNvPr id="38" name="TextBox 43">
            <a:extLst>
              <a:ext uri="{FF2B5EF4-FFF2-40B4-BE49-F238E27FC236}">
                <a16:creationId xmlns:a16="http://schemas.microsoft.com/office/drawing/2014/main" id="{455CE56F-D4AC-48B0-BEFB-C1397125C4A4}"/>
              </a:ext>
            </a:extLst>
          </p:cNvPr>
          <p:cNvSpPr txBox="1"/>
          <p:nvPr/>
        </p:nvSpPr>
        <p:spPr>
          <a:xfrm>
            <a:off x="4529390" y="2702430"/>
            <a:ext cx="487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254</a:t>
            </a:r>
          </a:p>
        </p:txBody>
      </p:sp>
      <p:sp>
        <p:nvSpPr>
          <p:cNvPr id="39" name="TextBox 43">
            <a:extLst>
              <a:ext uri="{FF2B5EF4-FFF2-40B4-BE49-F238E27FC236}">
                <a16:creationId xmlns:a16="http://schemas.microsoft.com/office/drawing/2014/main" id="{95DE9789-F226-45AE-A4E1-994DD926F15D}"/>
              </a:ext>
            </a:extLst>
          </p:cNvPr>
          <p:cNvSpPr txBox="1"/>
          <p:nvPr/>
        </p:nvSpPr>
        <p:spPr>
          <a:xfrm>
            <a:off x="4522446" y="2341434"/>
            <a:ext cx="487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254</a:t>
            </a:r>
          </a:p>
        </p:txBody>
      </p:sp>
      <p:sp>
        <p:nvSpPr>
          <p:cNvPr id="40" name="TextBox 43">
            <a:extLst>
              <a:ext uri="{FF2B5EF4-FFF2-40B4-BE49-F238E27FC236}">
                <a16:creationId xmlns:a16="http://schemas.microsoft.com/office/drawing/2014/main" id="{74A4F688-5B04-4CAA-9C6B-E358A70F2708}"/>
              </a:ext>
            </a:extLst>
          </p:cNvPr>
          <p:cNvSpPr txBox="1"/>
          <p:nvPr/>
        </p:nvSpPr>
        <p:spPr>
          <a:xfrm>
            <a:off x="4529391" y="1955086"/>
            <a:ext cx="487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254</a:t>
            </a:r>
          </a:p>
        </p:txBody>
      </p:sp>
      <p:sp>
        <p:nvSpPr>
          <p:cNvPr id="41" name="TextBox 43">
            <a:extLst>
              <a:ext uri="{FF2B5EF4-FFF2-40B4-BE49-F238E27FC236}">
                <a16:creationId xmlns:a16="http://schemas.microsoft.com/office/drawing/2014/main" id="{A8E5C985-C535-46F2-B791-06CD3BFA43C4}"/>
              </a:ext>
            </a:extLst>
          </p:cNvPr>
          <p:cNvSpPr txBox="1"/>
          <p:nvPr/>
        </p:nvSpPr>
        <p:spPr>
          <a:xfrm>
            <a:off x="6402911" y="1962739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2" name="TextBox 43">
            <a:extLst>
              <a:ext uri="{FF2B5EF4-FFF2-40B4-BE49-F238E27FC236}">
                <a16:creationId xmlns:a16="http://schemas.microsoft.com/office/drawing/2014/main" id="{0B659CA8-669A-449B-ADE9-FA00D6646065}"/>
              </a:ext>
            </a:extLst>
          </p:cNvPr>
          <p:cNvSpPr txBox="1"/>
          <p:nvPr/>
        </p:nvSpPr>
        <p:spPr>
          <a:xfrm>
            <a:off x="6407105" y="2336089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F13E593C-ED70-4AF8-9496-FF75656194FE}"/>
              </a:ext>
            </a:extLst>
          </p:cNvPr>
          <p:cNvSpPr txBox="1"/>
          <p:nvPr/>
        </p:nvSpPr>
        <p:spPr>
          <a:xfrm>
            <a:off x="6405008" y="2709439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B005879-9D97-4E2C-BA7D-F2CABD7F1FA9}"/>
              </a:ext>
            </a:extLst>
          </p:cNvPr>
          <p:cNvSpPr txBox="1"/>
          <p:nvPr/>
        </p:nvSpPr>
        <p:spPr>
          <a:xfrm>
            <a:off x="7944556" y="1659645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20.20.20.0/24</a:t>
            </a:r>
          </a:p>
        </p:txBody>
      </p:sp>
      <p:sp>
        <p:nvSpPr>
          <p:cNvPr id="45" name="TextBox 43">
            <a:extLst>
              <a:ext uri="{FF2B5EF4-FFF2-40B4-BE49-F238E27FC236}">
                <a16:creationId xmlns:a16="http://schemas.microsoft.com/office/drawing/2014/main" id="{BCF88CF8-3BA4-4DDD-847A-FAD8ADC103E4}"/>
              </a:ext>
            </a:extLst>
          </p:cNvPr>
          <p:cNvSpPr txBox="1"/>
          <p:nvPr/>
        </p:nvSpPr>
        <p:spPr>
          <a:xfrm>
            <a:off x="7984008" y="2234333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40.40.40.0/24</a:t>
            </a:r>
          </a:p>
        </p:txBody>
      </p:sp>
      <p:sp>
        <p:nvSpPr>
          <p:cNvPr id="46" name="TextBox 43">
            <a:extLst>
              <a:ext uri="{FF2B5EF4-FFF2-40B4-BE49-F238E27FC236}">
                <a16:creationId xmlns:a16="http://schemas.microsoft.com/office/drawing/2014/main" id="{410C9D4D-1199-4E7A-AC43-59141321B7A7}"/>
              </a:ext>
            </a:extLst>
          </p:cNvPr>
          <p:cNvSpPr txBox="1"/>
          <p:nvPr/>
        </p:nvSpPr>
        <p:spPr>
          <a:xfrm>
            <a:off x="7984008" y="2759380"/>
            <a:ext cx="853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60.60.60.0/24</a:t>
            </a:r>
          </a:p>
        </p:txBody>
      </p:sp>
      <p:sp>
        <p:nvSpPr>
          <p:cNvPr id="47" name="TextBox 43">
            <a:extLst>
              <a:ext uri="{FF2B5EF4-FFF2-40B4-BE49-F238E27FC236}">
                <a16:creationId xmlns:a16="http://schemas.microsoft.com/office/drawing/2014/main" id="{A09BA9B3-195F-4C42-9B99-082930DF93E2}"/>
              </a:ext>
            </a:extLst>
          </p:cNvPr>
          <p:cNvSpPr txBox="1"/>
          <p:nvPr/>
        </p:nvSpPr>
        <p:spPr>
          <a:xfrm>
            <a:off x="7524564" y="1886471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8" name="TextBox 43">
            <a:extLst>
              <a:ext uri="{FF2B5EF4-FFF2-40B4-BE49-F238E27FC236}">
                <a16:creationId xmlns:a16="http://schemas.microsoft.com/office/drawing/2014/main" id="{7840E833-620F-4D60-B141-4CD80361F77D}"/>
              </a:ext>
            </a:extLst>
          </p:cNvPr>
          <p:cNvSpPr txBox="1"/>
          <p:nvPr/>
        </p:nvSpPr>
        <p:spPr>
          <a:xfrm>
            <a:off x="7524563" y="2317901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49" name="TextBox 43">
            <a:extLst>
              <a:ext uri="{FF2B5EF4-FFF2-40B4-BE49-F238E27FC236}">
                <a16:creationId xmlns:a16="http://schemas.microsoft.com/office/drawing/2014/main" id="{FC2A8745-4581-4CBB-8CF1-EADB67D8048A}"/>
              </a:ext>
            </a:extLst>
          </p:cNvPr>
          <p:cNvSpPr txBox="1"/>
          <p:nvPr/>
        </p:nvSpPr>
        <p:spPr>
          <a:xfrm>
            <a:off x="7522750" y="2725031"/>
            <a:ext cx="297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2</a:t>
            </a:r>
          </a:p>
        </p:txBody>
      </p:sp>
      <p:sp>
        <p:nvSpPr>
          <p:cNvPr id="50" name="TextBox 43">
            <a:extLst>
              <a:ext uri="{FF2B5EF4-FFF2-40B4-BE49-F238E27FC236}">
                <a16:creationId xmlns:a16="http://schemas.microsoft.com/office/drawing/2014/main" id="{7CEB00DE-01A4-4E86-89C8-AC8E583A871C}"/>
              </a:ext>
            </a:extLst>
          </p:cNvPr>
          <p:cNvSpPr txBox="1"/>
          <p:nvPr/>
        </p:nvSpPr>
        <p:spPr>
          <a:xfrm>
            <a:off x="9736769" y="1962846"/>
            <a:ext cx="392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PC2</a:t>
            </a:r>
          </a:p>
          <a:p>
            <a:r>
              <a:rPr lang="en-US" altLang="ko-KR" sz="800" dirty="0"/>
              <a:t>10</a:t>
            </a:r>
          </a:p>
        </p:txBody>
      </p:sp>
      <p:sp>
        <p:nvSpPr>
          <p:cNvPr id="51" name="TextBox 43">
            <a:extLst>
              <a:ext uri="{FF2B5EF4-FFF2-40B4-BE49-F238E27FC236}">
                <a16:creationId xmlns:a16="http://schemas.microsoft.com/office/drawing/2014/main" id="{3159642B-3BF8-4848-ACB6-E52AFBB2F2AF}"/>
              </a:ext>
            </a:extLst>
          </p:cNvPr>
          <p:cNvSpPr txBox="1"/>
          <p:nvPr/>
        </p:nvSpPr>
        <p:spPr>
          <a:xfrm>
            <a:off x="9736768" y="2564444"/>
            <a:ext cx="389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PC3</a:t>
            </a:r>
          </a:p>
          <a:p>
            <a:r>
              <a:rPr lang="en-US" altLang="ko-KR" sz="800" dirty="0"/>
              <a:t>10</a:t>
            </a:r>
          </a:p>
        </p:txBody>
      </p:sp>
      <p:sp>
        <p:nvSpPr>
          <p:cNvPr id="52" name="TextBox 43">
            <a:extLst>
              <a:ext uri="{FF2B5EF4-FFF2-40B4-BE49-F238E27FC236}">
                <a16:creationId xmlns:a16="http://schemas.microsoft.com/office/drawing/2014/main" id="{00282BA6-6F97-431C-94D4-C1B9B77FC123}"/>
              </a:ext>
            </a:extLst>
          </p:cNvPr>
          <p:cNvSpPr txBox="1"/>
          <p:nvPr/>
        </p:nvSpPr>
        <p:spPr>
          <a:xfrm>
            <a:off x="9736767" y="3161776"/>
            <a:ext cx="389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/>
              <a:t>PC4</a:t>
            </a:r>
          </a:p>
          <a:p>
            <a:r>
              <a:rPr lang="en-US" altLang="ko-KR" sz="800" dirty="0"/>
              <a:t>10</a:t>
            </a:r>
          </a:p>
        </p:txBody>
      </p:sp>
      <p:sp>
        <p:nvSpPr>
          <p:cNvPr id="53" name="TextBox 43">
            <a:extLst>
              <a:ext uri="{FF2B5EF4-FFF2-40B4-BE49-F238E27FC236}">
                <a16:creationId xmlns:a16="http://schemas.microsoft.com/office/drawing/2014/main" id="{20084179-93D9-4C57-8AC0-62294E3AA2C5}"/>
              </a:ext>
            </a:extLst>
          </p:cNvPr>
          <p:cNvSpPr txBox="1"/>
          <p:nvPr/>
        </p:nvSpPr>
        <p:spPr>
          <a:xfrm>
            <a:off x="6331762" y="1743844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ETH2</a:t>
            </a:r>
          </a:p>
        </p:txBody>
      </p:sp>
      <p:sp>
        <p:nvSpPr>
          <p:cNvPr id="54" name="TextBox 43">
            <a:extLst>
              <a:ext uri="{FF2B5EF4-FFF2-40B4-BE49-F238E27FC236}">
                <a16:creationId xmlns:a16="http://schemas.microsoft.com/office/drawing/2014/main" id="{E2CE4AEF-2394-4034-AFB7-C9920C2DD125}"/>
              </a:ext>
            </a:extLst>
          </p:cNvPr>
          <p:cNvSpPr txBox="1"/>
          <p:nvPr/>
        </p:nvSpPr>
        <p:spPr>
          <a:xfrm>
            <a:off x="7459023" y="1708697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ETH3</a:t>
            </a:r>
          </a:p>
        </p:txBody>
      </p:sp>
      <p:sp>
        <p:nvSpPr>
          <p:cNvPr id="55" name="TextBox 43">
            <a:extLst>
              <a:ext uri="{FF2B5EF4-FFF2-40B4-BE49-F238E27FC236}">
                <a16:creationId xmlns:a16="http://schemas.microsoft.com/office/drawing/2014/main" id="{2FAC4A12-44B1-4A75-97E3-FEF061967016}"/>
              </a:ext>
            </a:extLst>
          </p:cNvPr>
          <p:cNvSpPr txBox="1"/>
          <p:nvPr/>
        </p:nvSpPr>
        <p:spPr>
          <a:xfrm>
            <a:off x="6313840" y="2219229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ETH4</a:t>
            </a:r>
          </a:p>
        </p:txBody>
      </p:sp>
      <p:sp>
        <p:nvSpPr>
          <p:cNvPr id="56" name="TextBox 43">
            <a:extLst>
              <a:ext uri="{FF2B5EF4-FFF2-40B4-BE49-F238E27FC236}">
                <a16:creationId xmlns:a16="http://schemas.microsoft.com/office/drawing/2014/main" id="{7FBF1A2A-93B0-47B9-874A-4B04921049DC}"/>
              </a:ext>
            </a:extLst>
          </p:cNvPr>
          <p:cNvSpPr txBox="1"/>
          <p:nvPr/>
        </p:nvSpPr>
        <p:spPr>
          <a:xfrm>
            <a:off x="6323899" y="2600805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ETH6</a:t>
            </a:r>
          </a:p>
        </p:txBody>
      </p:sp>
      <p:sp>
        <p:nvSpPr>
          <p:cNvPr id="57" name="TextBox 43">
            <a:extLst>
              <a:ext uri="{FF2B5EF4-FFF2-40B4-BE49-F238E27FC236}">
                <a16:creationId xmlns:a16="http://schemas.microsoft.com/office/drawing/2014/main" id="{5573EF59-3345-456E-AEE1-7BCCD02B57D2}"/>
              </a:ext>
            </a:extLst>
          </p:cNvPr>
          <p:cNvSpPr txBox="1"/>
          <p:nvPr/>
        </p:nvSpPr>
        <p:spPr>
          <a:xfrm>
            <a:off x="7476044" y="2174731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ETH5</a:t>
            </a:r>
          </a:p>
        </p:txBody>
      </p:sp>
      <p:sp>
        <p:nvSpPr>
          <p:cNvPr id="58" name="TextBox 43">
            <a:extLst>
              <a:ext uri="{FF2B5EF4-FFF2-40B4-BE49-F238E27FC236}">
                <a16:creationId xmlns:a16="http://schemas.microsoft.com/office/drawing/2014/main" id="{D1C599B2-5C05-4A44-82AE-0536D5B5F077}"/>
              </a:ext>
            </a:extLst>
          </p:cNvPr>
          <p:cNvSpPr txBox="1"/>
          <p:nvPr/>
        </p:nvSpPr>
        <p:spPr>
          <a:xfrm>
            <a:off x="7483857" y="2605702"/>
            <a:ext cx="424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800" dirty="0">
                <a:solidFill>
                  <a:srgbClr val="00B050"/>
                </a:solidFill>
              </a:rPr>
              <a:t>ETH7</a:t>
            </a:r>
          </a:p>
        </p:txBody>
      </p:sp>
    </p:spTree>
    <p:extLst>
      <p:ext uri="{BB962C8B-B14F-4D97-AF65-F5344CB8AC3E}">
        <p14:creationId xmlns:p14="http://schemas.microsoft.com/office/powerpoint/2010/main" val="403743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_화면용">
  <a:themeElements>
    <a:clrScheme name="2013_AhnLab_color">
      <a:dk1>
        <a:srgbClr val="3A3A3A"/>
      </a:dk1>
      <a:lt1>
        <a:srgbClr val="FFFFFF"/>
      </a:lt1>
      <a:dk2>
        <a:srgbClr val="213255"/>
      </a:dk2>
      <a:lt2>
        <a:srgbClr val="FFFFFF"/>
      </a:lt2>
      <a:accent1>
        <a:srgbClr val="1F4789"/>
      </a:accent1>
      <a:accent2>
        <a:srgbClr val="15C3F8"/>
      </a:accent2>
      <a:accent3>
        <a:srgbClr val="A2D21E"/>
      </a:accent3>
      <a:accent4>
        <a:srgbClr val="FF2B15"/>
      </a:accent4>
      <a:accent5>
        <a:srgbClr val="FB8B03"/>
      </a:accent5>
      <a:accent6>
        <a:srgbClr val="86308B"/>
      </a:accent6>
      <a:hlink>
        <a:srgbClr val="0294EE"/>
      </a:hlink>
      <a:folHlink>
        <a:srgbClr val="A5A5A5"/>
      </a:folHlink>
    </a:clrScheme>
    <a:fontScheme name="AhnLab_template">
      <a:majorFont>
        <a:latin typeface="Arial"/>
        <a:ea typeface="맑은 고딕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1335</TotalTime>
  <Words>587</Words>
  <Application>Microsoft Office PowerPoint</Application>
  <PresentationFormat>와이드스크린</PresentationFormat>
  <Paragraphs>181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맑은 고딕</vt:lpstr>
      <vt:lpstr>Arial</vt:lpstr>
      <vt:lpstr>Arial Narrow</vt:lpstr>
      <vt:lpstr>Office 테마</vt:lpstr>
      <vt:lpstr>01_화면용</vt:lpstr>
      <vt:lpstr>01 가상 시스템</vt:lpstr>
      <vt:lpstr>01. 가상 시스템</vt:lpstr>
      <vt:lpstr>01. 가상 시스템</vt:lpstr>
      <vt:lpstr>01. 가상 시스템</vt:lpstr>
      <vt:lpstr>01. 가상 시스템</vt:lpstr>
      <vt:lpstr>01. 가상 시스템</vt:lpstr>
      <vt:lpstr>01. 가상 시스템</vt:lpstr>
      <vt:lpstr>02 가상 시스템 TEST 구성</vt:lpstr>
      <vt:lpstr>01. 가상 시스템</vt:lpstr>
      <vt:lpstr>01. 가상 시스템</vt:lpstr>
      <vt:lpstr>01. 가상 시스템</vt:lpstr>
      <vt:lpstr>01. 가상 시스템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07 가상 시스템</dc:title>
  <dc:creator>kwakyk0527@gmail.com</dc:creator>
  <cp:lastModifiedBy>kwakyk0527@gmail.com</cp:lastModifiedBy>
  <cp:revision>9</cp:revision>
  <dcterms:created xsi:type="dcterms:W3CDTF">2023-05-02T01:48:54Z</dcterms:created>
  <dcterms:modified xsi:type="dcterms:W3CDTF">2023-05-18T04:51:47Z</dcterms:modified>
</cp:coreProperties>
</file>