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4" r:id="rId5"/>
    <p:sldId id="285" r:id="rId6"/>
    <p:sldId id="286" r:id="rId7"/>
    <p:sldId id="287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 userDrawn="1">
          <p15:clr>
            <a:srgbClr val="A4A3A4"/>
          </p15:clr>
        </p15:guide>
        <p15:guide id="2" pos="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>
        <p:guide orient="horz" pos="572"/>
        <p:guide pos="3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300327-4C14-4267-9C34-FC64DE0A7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E4653A-4195-4E28-BC70-825C625B7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85F717-72E5-4CB6-AA28-5B7A5946C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010001-AF40-48AD-8926-122A6EB2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E2EFD8-F913-4097-9DFA-4DBEEB4CC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547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E943E0-65EB-4FBA-AA05-823A04C9F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3F00F7-A8DE-4B61-BE04-09B4EC402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22BE4C-A2AB-405D-B3AB-E3310AFEC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F64D16-B5ED-4C9D-83B6-B9F273C3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F69735-288F-4200-B3D0-F197639F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89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B580BD-AB52-4295-9E1F-10698C4AF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523075-6240-45A7-B680-AF2787049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5F2B05-6B35-4E05-9258-2A5266B4D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108679-EE52-432F-85EF-79317D076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8F7D5E-23A6-4A79-A748-994BAA48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10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F30C12-5545-4787-AA21-8F511586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EB0D8E-7977-480E-908B-B16FFA058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E9D0129-1603-425B-B732-A695869B6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B8B62BC-CE20-48AF-A9B9-161115942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B955122-6607-4C26-97BC-1EA835D0D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9ABCC52-994F-422F-AF57-D5ED06D6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973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234DE1-C94F-4F8C-AD8C-B49A0B32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7C17D7-7C77-4D2D-84D4-A6789EF36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56015F-BA5D-4ABC-8AC3-A823D50A1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62E03F7-0D32-48D9-BF67-7A1291D74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D23EBC2-7009-41FD-AF78-10F7C2A207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732132A-47D7-4A92-87E2-D8B1ACB2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9143C13-9989-412B-A112-31FC18EA2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EAF4E72-17AB-461D-8A24-458329DF2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97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F3EC08-7516-495F-9FFB-767E639C2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E488B9A-BD8B-44E4-AA73-02456B07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0B0F944-4CDD-4717-8C2A-69A4117F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27EF4A6-0B1B-4536-A8B5-5D32A391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14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F5E5843-6EE5-4B50-B51B-4A33FA6C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EEF1DF9-B9BD-4D34-81D3-7EF18C25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9873FA-0463-41E9-88AC-82DF9A54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92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EA47B8-EAA5-4FC7-9B75-69354A07C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1FBD57-7058-4DBE-B7D0-18D61CF7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9119283-581A-421F-A5F9-DC85F8DAD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DEE64-F9D3-4D0C-91E7-495ED589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FE0967-100B-4508-B6B6-2A406394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47C1649-8C74-419E-B91C-D8E1A978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22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D8992A-E5BC-4BF5-B398-79F313ADD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B25FDE0-7A7D-4E00-9B63-15C86DA42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F00760-348D-4A36-BE07-72D80C567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E97C7B-7463-45E4-B0C0-A6C943C5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2425EB-18BC-40C1-BA27-BEC25CEFE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CF72BC2-2CB7-4554-8ED8-41184407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913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D8DC3A-6A93-4CC4-8978-24089E14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93D21F2-4D35-41F7-9833-1B3122E72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012E51-5987-429B-8B17-04C99A8D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D4A541-4999-4A80-B3CD-A8C1225AF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45551-4DAC-4F38-950F-3E66FEC2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890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CC6B13B-E59A-47B7-B522-8D3A2EA0A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75F793D-1943-4902-AA44-C4623987E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D0F5E6-C561-40D7-8E3A-7FC386507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86ED89-7659-4B5D-B82A-9B7864702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B6429B-FBA0-4FBB-AA8B-2A1B0C17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68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48B0416-9ECB-495F-8285-E1339187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50B694-7B14-4C9C-9F64-87AC7276E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C045A7-EB9E-451F-A8FD-8B32F02F1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4F7C9-661B-4B51-A8F7-2174A801AFA8}" type="datetimeFigureOut">
              <a:rPr lang="ko-KR" altLang="en-US" smtClean="0"/>
              <a:t>2023-04-27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96FCA0-F74F-4C37-8EF3-6AF498464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834BD0-BADD-476D-88BA-D8695A6A1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944D4-6CAC-4087-A18D-D0FCED8C2C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66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9B43EF-31E1-4CE4-942B-BA3EA64989A2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Mobile IOS SSL VPN Client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설치 불가 현상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F9FBF2-3907-454B-AEFB-0508C0A6E103}"/>
              </a:ext>
            </a:extLst>
          </p:cNvPr>
          <p:cNvSpPr txBox="1"/>
          <p:nvPr/>
        </p:nvSpPr>
        <p:spPr>
          <a:xfrm>
            <a:off x="5931242" y="73566"/>
            <a:ext cx="59103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/>
              <a:t>https://atac.ahnlab.com/hc/ko/articles/900007015723-Mobile-IOS-SSL-VPN-Client-%EC%84%A4%EC%B9%98-%EB%B6%88%EA%B0%80-%ED%98%84%EC%83%81-</a:t>
            </a:r>
            <a:endParaRPr lang="ko-KR" altLang="en-US" sz="1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2D5B4B-3A78-406D-A04F-8B65F453FEAC}"/>
              </a:ext>
            </a:extLst>
          </p:cNvPr>
          <p:cNvSpPr txBox="1"/>
          <p:nvPr/>
        </p:nvSpPr>
        <p:spPr>
          <a:xfrm>
            <a:off x="342141" y="919717"/>
            <a:ext cx="11499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1" i="0">
                <a:solidFill>
                  <a:srgbClr val="000000"/>
                </a:solidFill>
                <a:effectLst/>
                <a:latin typeface="Noto Sans Korean"/>
              </a:rPr>
              <a:t>1.</a:t>
            </a:r>
            <a:r>
              <a:rPr lang="ko-KR" altLang="en-US" b="1" i="0">
                <a:solidFill>
                  <a:srgbClr val="000000"/>
                </a:solidFill>
                <a:effectLst/>
                <a:latin typeface="Noto Sans Korean"/>
              </a:rPr>
              <a:t>발생 현상</a:t>
            </a:r>
            <a:endParaRPr lang="en-US" altLang="ko-KR" b="1" i="0">
              <a:solidFill>
                <a:srgbClr val="000000"/>
              </a:solidFill>
              <a:effectLst/>
              <a:latin typeface="Noto Sans Korean"/>
            </a:endParaRPr>
          </a:p>
          <a:p>
            <a:pPr algn="l"/>
            <a:endParaRPr lang="ko-KR" altLang="en-US" b="0" i="0">
              <a:solidFill>
                <a:srgbClr val="000000"/>
              </a:solidFill>
              <a:effectLst/>
              <a:latin typeface="Noto Sans Korean"/>
            </a:endParaRPr>
          </a:p>
          <a:p>
            <a:pPr algn="l"/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TrusGuard_VPN_Client_for_IOS'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을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를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)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설치할 수 없음</a:t>
            </a:r>
          </a:p>
          <a:p>
            <a:pPr algn="l"/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 13.7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환경에서  정상 사용 중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 14.5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로 업데이트 이후 현상 발생됨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6B1740-3F50-4976-9335-0C3A942E75C9}"/>
              </a:ext>
            </a:extLst>
          </p:cNvPr>
          <p:cNvSpPr txBox="1"/>
          <p:nvPr/>
        </p:nvSpPr>
        <p:spPr>
          <a:xfrm>
            <a:off x="342142" y="5109175"/>
            <a:ext cx="114994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1" i="0">
                <a:solidFill>
                  <a:srgbClr val="000000"/>
                </a:solidFill>
                <a:effectLst/>
                <a:latin typeface="Noto Sans Korean"/>
              </a:rPr>
              <a:t>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Noto Sans Korean"/>
              </a:rPr>
              <a:t>원인 분석 결과</a:t>
            </a:r>
            <a:endParaRPr lang="ko-KR" altLang="en-US" b="0" i="0">
              <a:solidFill>
                <a:srgbClr val="000000"/>
              </a:solidFill>
              <a:effectLst/>
              <a:latin typeface="Noto Sans Korean"/>
            </a:endParaRPr>
          </a:p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본래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의 어플리케이션 배포 정책 상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,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신뢰된 인증서가 설치된 서버에서만 앱 설치가 가능함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.</a:t>
            </a:r>
          </a:p>
          <a:p>
            <a:pPr algn="l"/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 14.5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이하 버전에서 신뢰된 인증서가 설치되지 않은 사이트에서도 다운로드가 가능한 버그로 보이며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, 14.5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버전 이후 부터는 수정된걸로 보임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. 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즉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, </a:t>
            </a:r>
            <a:r>
              <a:rPr lang="en-US" altLang="ko-KR" b="0" i="0" u="sng">
                <a:solidFill>
                  <a:srgbClr val="FF0000"/>
                </a:solidFill>
                <a:effectLst/>
                <a:latin typeface="-apple-system"/>
              </a:rPr>
              <a:t>TG</a:t>
            </a:r>
            <a:r>
              <a:rPr lang="ko-KR" altLang="en-US" b="0" i="0" u="sng">
                <a:solidFill>
                  <a:srgbClr val="FF0000"/>
                </a:solidFill>
                <a:effectLst/>
                <a:latin typeface="-apple-system"/>
              </a:rPr>
              <a:t>의 문제는 아니며</a:t>
            </a:r>
            <a:r>
              <a:rPr lang="en-US" altLang="ko-KR" b="0" i="0" u="sng">
                <a:solidFill>
                  <a:srgbClr val="FF0000"/>
                </a:solidFill>
                <a:effectLst/>
                <a:latin typeface="-apple-system"/>
              </a:rPr>
              <a:t>, IOS</a:t>
            </a:r>
            <a:r>
              <a:rPr lang="ko-KR" altLang="en-US" b="0" i="0" u="sng">
                <a:solidFill>
                  <a:srgbClr val="FF0000"/>
                </a:solidFill>
                <a:effectLst/>
                <a:latin typeface="-apple-system"/>
              </a:rPr>
              <a:t>의 문제로 식별됨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.  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9F06D9E-AEE6-43CD-B577-DE3EB6D16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48" y="2281237"/>
            <a:ext cx="4429125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05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3-1.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신뢰된 인증서를 발급 받는 경우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공인된 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CA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로 부터 발급받은 인증서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)</a:t>
            </a:r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1B549-A681-4621-A7F6-D04E582ED6EB}"/>
              </a:ext>
            </a:extLst>
          </p:cNvPr>
          <p:cNvSpPr txBox="1"/>
          <p:nvPr/>
        </p:nvSpPr>
        <p:spPr>
          <a:xfrm>
            <a:off x="1062951" y="1269088"/>
            <a:ext cx="107668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 TG SSL VPN Client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정상 배포를 위해선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'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신뢰된 인증서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'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가 설치 운용 되어야 함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.</a:t>
            </a:r>
            <a:b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이때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,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신뢰된 인증서로 인식 하기 위해선 아래와 같이 각 항목별 접근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URL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일치 작업이 필요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endParaRPr lang="en-US" altLang="ko-KR">
              <a:solidFill>
                <a:srgbClr val="000000"/>
              </a:solidFill>
              <a:latin typeface="-apple-system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TG SSL VPN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배포 서버 접근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URL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 TG SSL VPN Client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패키지 내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tgsvpn_ios.plist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파일의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tgdomain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부분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인증서의 주체 대체 이름 항목의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dns name</a:t>
            </a:r>
          </a:p>
        </p:txBody>
      </p:sp>
    </p:spTree>
    <p:extLst>
      <p:ext uri="{BB962C8B-B14F-4D97-AF65-F5344CB8AC3E}">
        <p14:creationId xmlns:p14="http://schemas.microsoft.com/office/powerpoint/2010/main" val="46179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67D5C27-44F1-4A79-A4B8-74599AD44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69" y="0"/>
            <a:ext cx="1045703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7C10B5-002D-4CAC-A7BC-AA1B7FA84659}"/>
              </a:ext>
            </a:extLst>
          </p:cNvPr>
          <p:cNvSpPr txBox="1"/>
          <p:nvPr/>
        </p:nvSpPr>
        <p:spPr>
          <a:xfrm>
            <a:off x="7290486" y="835796"/>
            <a:ext cx="4489621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VPN 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게이트웨이</a:t>
            </a: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(IP)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로 인증받은 인증서 필요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인증서는 인증이 유효한 인증서 필요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해당 인증서 발급 필요 </a:t>
            </a: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2393215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1B549-A681-4621-A7F6-D04E582ED6EB}"/>
              </a:ext>
            </a:extLst>
          </p:cNvPr>
          <p:cNvSpPr txBox="1"/>
          <p:nvPr/>
        </p:nvSpPr>
        <p:spPr>
          <a:xfrm>
            <a:off x="1062951" y="1269088"/>
            <a:ext cx="107668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신뢰할 수 있는 다른 서버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사이트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)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하위에 다운로드 페이지를 만들어서 임시 대응</a:t>
            </a:r>
          </a:p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        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IOS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사용자는 해당  다운로드 페이지에 수동 접속하여 설치 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  <a:p>
            <a:pPr algn="l"/>
            <a:endParaRPr lang="ko-KR" altLang="en-US" b="0" i="0">
              <a:solidFill>
                <a:srgbClr val="000000"/>
              </a:solidFill>
              <a:effectLst/>
              <a:latin typeface="-apple-system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TG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의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"svpn_ios_package_v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버전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.7z"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압축 해제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tgsvpn_ios.plist ipa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다운로드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url 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수정</a:t>
            </a:r>
            <a:b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- &lt;string&gt;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https://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신뢰할 수 있는 도메인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/xxx/xxxx/tgsvpn_ios.ipa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&lt;/string&gt;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첨부한 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index.html (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샘플</a:t>
            </a: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)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수정</a:t>
            </a:r>
            <a:b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-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https://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신뢰할 수 있는 도메인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/xxx/xxxx/tgsvpn_ios.plist</a:t>
            </a:r>
            <a:endParaRPr lang="ko-KR" altLang="en-US" b="0" i="0">
              <a:solidFill>
                <a:srgbClr val="000000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82339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11B549-A681-4621-A7F6-D04E582ED6EB}"/>
              </a:ext>
            </a:extLst>
          </p:cNvPr>
          <p:cNvSpPr txBox="1"/>
          <p:nvPr/>
        </p:nvSpPr>
        <p:spPr>
          <a:xfrm>
            <a:off x="10308510" y="16250"/>
            <a:ext cx="1894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테스트장비정보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158E27C-65C5-4B88-8FDD-C45C76FD1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51" y="4173177"/>
            <a:ext cx="2400300" cy="19431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868A260-ED1B-4A47-98D1-DE7B5BB38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822" y="1269087"/>
            <a:ext cx="3784554" cy="413264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1109059-557D-4FC8-AD99-F253B9907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10" y="1713273"/>
            <a:ext cx="3276600" cy="242887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2BE3E28-D5E1-4FEC-ACF4-8AF4E483D9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9103" y="1269088"/>
            <a:ext cx="3618815" cy="346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74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B36E9-023A-42D6-B49A-6DF3A45054B1}"/>
              </a:ext>
            </a:extLst>
          </p:cNvPr>
          <p:cNvSpPr txBox="1"/>
          <p:nvPr/>
        </p:nvSpPr>
        <p:spPr>
          <a:xfrm>
            <a:off x="10308510" y="16250"/>
            <a:ext cx="1894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>
                <a:solidFill>
                  <a:srgbClr val="000000"/>
                </a:solidFill>
                <a:latin typeface="-apple-system"/>
              </a:rPr>
              <a:t>IIS </a:t>
            </a:r>
            <a:r>
              <a:rPr lang="ko-KR" altLang="en-US">
                <a:solidFill>
                  <a:srgbClr val="000000"/>
                </a:solidFill>
                <a:latin typeface="-apple-system"/>
              </a:rPr>
              <a:t>설정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50367C5-EE74-4BF2-8186-564127359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83" y="918406"/>
            <a:ext cx="6795353" cy="352605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E2F29C5-140E-41F6-8954-C0D770728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978" y="2506956"/>
            <a:ext cx="7383033" cy="387500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264456A-07D7-4788-A33D-B3BCA0720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8809" y="3838831"/>
            <a:ext cx="3179568" cy="2802925"/>
          </a:xfrm>
          <a:prstGeom prst="rect">
            <a:avLst/>
          </a:prstGeom>
        </p:spPr>
      </p:pic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F7C5071-85D2-4C93-8801-D09D6B073EE6}"/>
              </a:ext>
            </a:extLst>
          </p:cNvPr>
          <p:cNvCxnSpPr/>
          <p:nvPr/>
        </p:nvCxnSpPr>
        <p:spPr>
          <a:xfrm>
            <a:off x="4893276" y="2323070"/>
            <a:ext cx="3525794" cy="8732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A2515AFD-D884-4A20-91A1-E10C6A8C5ABB}"/>
              </a:ext>
            </a:extLst>
          </p:cNvPr>
          <p:cNvCxnSpPr>
            <a:cxnSpLocks/>
          </p:cNvCxnSpPr>
          <p:nvPr/>
        </p:nvCxnSpPr>
        <p:spPr>
          <a:xfrm>
            <a:off x="8476735" y="3429000"/>
            <a:ext cx="172074" cy="4098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55F340F-D9B2-44ED-A2CF-75CBD2DF3E07}"/>
              </a:ext>
            </a:extLst>
          </p:cNvPr>
          <p:cNvSpPr txBox="1"/>
          <p:nvPr/>
        </p:nvSpPr>
        <p:spPr>
          <a:xfrm>
            <a:off x="7570573" y="959249"/>
            <a:ext cx="4489621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SSL 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적용된 웹페이지 생성을 위해 </a:t>
            </a:r>
            <a:r>
              <a:rPr lang="ko-KR" altLang="en-US" sz="1600">
                <a:solidFill>
                  <a:srgbClr val="FF0000"/>
                </a:solidFill>
                <a:latin typeface="-apple-system"/>
              </a:rPr>
              <a:t>인증서등록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도메인 공인인증서 필요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en-US" altLang="ko-KR" sz="1600">
                <a:solidFill>
                  <a:srgbClr val="FF0000"/>
                </a:solidFill>
                <a:latin typeface="-apple-system"/>
              </a:rPr>
              <a:t>www.ecosecu.com</a:t>
            </a:r>
            <a:r>
              <a:rPr lang="ko-KR" altLang="en-US" sz="1600">
                <a:solidFill>
                  <a:srgbClr val="FF0000"/>
                </a:solidFill>
                <a:latin typeface="-apple-system"/>
              </a:rPr>
              <a:t>에 대한 인증서 추가</a:t>
            </a:r>
            <a:br>
              <a:rPr lang="en-US" altLang="ko-KR" sz="1600">
                <a:solidFill>
                  <a:srgbClr val="FF0000"/>
                </a:solidFill>
                <a:latin typeface="-apple-system"/>
              </a:rPr>
            </a:br>
            <a:r>
              <a:rPr lang="en-US" altLang="ko-KR" sz="1600">
                <a:solidFill>
                  <a:srgbClr val="FF0000"/>
                </a:solidFill>
                <a:latin typeface="-apple-system"/>
              </a:rPr>
              <a:t>(</a:t>
            </a:r>
            <a:r>
              <a:rPr lang="ko-KR" altLang="en-US" sz="1600">
                <a:solidFill>
                  <a:srgbClr val="FF0000"/>
                </a:solidFill>
                <a:latin typeface="-apple-system"/>
              </a:rPr>
              <a:t>테스트 인증서</a:t>
            </a:r>
            <a:r>
              <a:rPr lang="en-US" altLang="ko-KR" sz="1600">
                <a:solidFill>
                  <a:srgbClr val="FF0000"/>
                </a:solidFill>
                <a:latin typeface="-apple-system"/>
              </a:rPr>
              <a:t>)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766134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B36E9-023A-42D6-B49A-6DF3A45054B1}"/>
              </a:ext>
            </a:extLst>
          </p:cNvPr>
          <p:cNvSpPr txBox="1"/>
          <p:nvPr/>
        </p:nvSpPr>
        <p:spPr>
          <a:xfrm>
            <a:off x="10308510" y="16250"/>
            <a:ext cx="1894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>
                <a:solidFill>
                  <a:srgbClr val="000000"/>
                </a:solidFill>
                <a:latin typeface="-apple-system"/>
              </a:rPr>
              <a:t>IIS </a:t>
            </a:r>
            <a:r>
              <a:rPr lang="ko-KR" altLang="en-US">
                <a:solidFill>
                  <a:srgbClr val="000000"/>
                </a:solidFill>
                <a:latin typeface="-apple-system"/>
              </a:rPr>
              <a:t>설정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EE2271C-2128-4EBC-B642-4EE9F7D02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29" y="918407"/>
            <a:ext cx="6659722" cy="34558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1773FCA-F9BD-46F7-AEE9-47489F019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52" y="1927653"/>
            <a:ext cx="3724525" cy="42803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71A3F2-DBA4-4D88-A8D1-ABE064EF75F5}"/>
              </a:ext>
            </a:extLst>
          </p:cNvPr>
          <p:cNvSpPr txBox="1"/>
          <p:nvPr/>
        </p:nvSpPr>
        <p:spPr>
          <a:xfrm>
            <a:off x="7570573" y="959249"/>
            <a:ext cx="4489621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웹페이지에 인증서 적용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065773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5D2962CD-CC07-4BE8-A83E-BE9BE4A6B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918407"/>
            <a:ext cx="10665511" cy="33718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B36E9-023A-42D6-B49A-6DF3A45054B1}"/>
              </a:ext>
            </a:extLst>
          </p:cNvPr>
          <p:cNvSpPr txBox="1"/>
          <p:nvPr/>
        </p:nvSpPr>
        <p:spPr>
          <a:xfrm>
            <a:off x="10308510" y="16250"/>
            <a:ext cx="1894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설치페이지 수정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F22002-ADEF-4638-A0D2-FDEADFD5B1AE}"/>
              </a:ext>
            </a:extLst>
          </p:cNvPr>
          <p:cNvSpPr txBox="1"/>
          <p:nvPr/>
        </p:nvSpPr>
        <p:spPr>
          <a:xfrm>
            <a:off x="2702282" y="3554168"/>
            <a:ext cx="747171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다운로드 페이지 </a:t>
            </a: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(index.html)</a:t>
            </a:r>
          </a:p>
          <a:p>
            <a:pPr marL="285750" indent="-285750" algn="l">
              <a:buFontTx/>
              <a:buChar char="-"/>
            </a:pP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url 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부분 수정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url=https://www.ecosecu.com/down/tgsvpn_ios.plist</a:t>
            </a:r>
          </a:p>
        </p:txBody>
      </p:sp>
    </p:spTree>
    <p:extLst>
      <p:ext uri="{BB962C8B-B14F-4D97-AF65-F5344CB8AC3E}">
        <p14:creationId xmlns:p14="http://schemas.microsoft.com/office/powerpoint/2010/main" val="3968994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0B380C4-B7DD-4C44-9827-F63CF391C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773" y="949184"/>
            <a:ext cx="7736165" cy="53305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B36E9-023A-42D6-B49A-6DF3A45054B1}"/>
              </a:ext>
            </a:extLst>
          </p:cNvPr>
          <p:cNvSpPr txBox="1"/>
          <p:nvPr/>
        </p:nvSpPr>
        <p:spPr>
          <a:xfrm>
            <a:off x="9111050" y="16250"/>
            <a:ext cx="3091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0" i="0">
                <a:solidFill>
                  <a:srgbClr val="000000"/>
                </a:solidFill>
                <a:effectLst/>
                <a:latin typeface="-apple-system"/>
              </a:rPr>
              <a:t>tgsvpn_ios.plist </a:t>
            </a:r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수정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F22002-ADEF-4638-A0D2-FDEADFD5B1AE}"/>
              </a:ext>
            </a:extLst>
          </p:cNvPr>
          <p:cNvSpPr txBox="1"/>
          <p:nvPr/>
        </p:nvSpPr>
        <p:spPr>
          <a:xfrm>
            <a:off x="4596985" y="3429000"/>
            <a:ext cx="7471718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tgsvpn_ios.plist 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수정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https://www.ecosecu.com/down/tgsvpn_ios.ipa</a:t>
            </a:r>
          </a:p>
        </p:txBody>
      </p:sp>
    </p:spTree>
    <p:extLst>
      <p:ext uri="{BB962C8B-B14F-4D97-AF65-F5344CB8AC3E}">
        <p14:creationId xmlns:p14="http://schemas.microsoft.com/office/powerpoint/2010/main" val="3240623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F54FE-1314-49E5-8C9A-7377776FE23C}"/>
              </a:ext>
            </a:extLst>
          </p:cNvPr>
          <p:cNvSpPr txBox="1"/>
          <p:nvPr/>
        </p:nvSpPr>
        <p:spPr>
          <a:xfrm>
            <a:off x="342141" y="14896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3. 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해결방안</a:t>
            </a:r>
            <a:r>
              <a:rPr lang="en-US" altLang="ko-KR" sz="2000" b="1" i="0">
                <a:solidFill>
                  <a:srgbClr val="000000"/>
                </a:solidFill>
                <a:effectLst/>
                <a:latin typeface="Noto Sans Korean"/>
              </a:rPr>
              <a:t>/</a:t>
            </a:r>
            <a:r>
              <a:rPr lang="ko-KR" altLang="en-US" sz="2000" b="1" i="0">
                <a:solidFill>
                  <a:srgbClr val="000000"/>
                </a:solidFill>
                <a:effectLst/>
                <a:latin typeface="Noto Sans Korean"/>
              </a:rPr>
              <a:t>우회방안</a:t>
            </a:r>
            <a:endParaRPr lang="ko-KR" altLang="en-US" sz="2000" b="0" i="0">
              <a:solidFill>
                <a:srgbClr val="000000"/>
              </a:solidFill>
              <a:effectLst/>
              <a:latin typeface="Noto Sans Kore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81A33-6496-491E-9ED4-553920C8C587}"/>
              </a:ext>
            </a:extLst>
          </p:cNvPr>
          <p:cNvSpPr txBox="1"/>
          <p:nvPr/>
        </p:nvSpPr>
        <p:spPr>
          <a:xfrm>
            <a:off x="587375" y="549074"/>
            <a:ext cx="7504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  </a:t>
            </a:r>
            <a:r>
              <a:rPr lang="en-US" altLang="ko-KR" b="1" i="0">
                <a:solidFill>
                  <a:srgbClr val="000000"/>
                </a:solidFill>
                <a:effectLst/>
                <a:latin typeface="-apple-system"/>
              </a:rPr>
              <a:t>3-2. </a:t>
            </a:r>
            <a:r>
              <a:rPr lang="ko-KR" altLang="en-US" b="1" i="0">
                <a:solidFill>
                  <a:srgbClr val="000000"/>
                </a:solidFill>
                <a:effectLst/>
                <a:latin typeface="-apple-system"/>
              </a:rPr>
              <a:t>인증서를 교체 전 임시 대응 방안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B36E9-023A-42D6-B49A-6DF3A45054B1}"/>
              </a:ext>
            </a:extLst>
          </p:cNvPr>
          <p:cNvSpPr txBox="1"/>
          <p:nvPr/>
        </p:nvSpPr>
        <p:spPr>
          <a:xfrm>
            <a:off x="9111050" y="16250"/>
            <a:ext cx="3091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o-KR" altLang="en-US" b="0" i="0">
                <a:solidFill>
                  <a:srgbClr val="000000"/>
                </a:solidFill>
                <a:effectLst/>
                <a:latin typeface="-apple-system"/>
              </a:rPr>
              <a:t>웹접속 테스트</a:t>
            </a:r>
            <a:endParaRPr lang="en-US" altLang="ko-KR" b="0" i="0">
              <a:solidFill>
                <a:srgbClr val="000000"/>
              </a:solidFill>
              <a:effectLst/>
              <a:latin typeface="-apple-system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BA631E1-128E-4A9C-814F-8D26AE04A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671" y="949184"/>
            <a:ext cx="4371975" cy="18288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E75B6CF-4E67-48D2-A938-9BF5F5596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08" y="1651172"/>
            <a:ext cx="4343400" cy="2781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98E635E-8260-4E16-B4AF-85AD607F89A4}"/>
              </a:ext>
            </a:extLst>
          </p:cNvPr>
          <p:cNvSpPr txBox="1"/>
          <p:nvPr/>
        </p:nvSpPr>
        <p:spPr>
          <a:xfrm>
            <a:off x="1092671" y="4872850"/>
            <a:ext cx="1003664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en-US" altLang="ko-KR" sz="1600">
                <a:solidFill>
                  <a:srgbClr val="FF0000"/>
                </a:solidFill>
                <a:latin typeface="-apple-system"/>
              </a:rPr>
              <a:t>HTTPS</a:t>
            </a:r>
            <a:r>
              <a:rPr lang="ko-KR" altLang="en-US" sz="1600">
                <a:solidFill>
                  <a:srgbClr val="FF0000"/>
                </a:solidFill>
                <a:latin typeface="-apple-system"/>
              </a:rPr>
              <a:t>로 웹페이지 접속하여 다운로드 페이지 접근가능 확인</a:t>
            </a:r>
            <a:endParaRPr lang="en-US" altLang="ko-KR" sz="1600">
              <a:solidFill>
                <a:srgbClr val="FF0000"/>
              </a:solidFill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아이폰에서 접속 시 접속이 되어 </a:t>
            </a: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VPN download 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클릭 시 </a:t>
            </a: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Ahnlab SSLVPN </a:t>
            </a: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클라이언트 설치 확인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  <a:p>
            <a:pPr marL="285750" indent="-285750" algn="l">
              <a:buFontTx/>
              <a:buChar char="-"/>
            </a:pPr>
            <a:r>
              <a:rPr lang="ko-KR" altLang="en-US" sz="1600" b="0" i="0">
                <a:solidFill>
                  <a:srgbClr val="FF0000"/>
                </a:solidFill>
                <a:effectLst/>
                <a:latin typeface="-apple-system"/>
              </a:rPr>
              <a:t>아이폰 </a:t>
            </a:r>
            <a:r>
              <a:rPr lang="en-US" altLang="ko-KR" sz="1600" b="0" i="0">
                <a:solidFill>
                  <a:srgbClr val="FF0000"/>
                </a:solidFill>
                <a:effectLst/>
                <a:latin typeface="-apple-system"/>
              </a:rPr>
              <a:t>SSL VPN </a:t>
            </a:r>
            <a:r>
              <a:rPr lang="ko-KR" altLang="en-US" sz="1600">
                <a:solidFill>
                  <a:srgbClr val="FF0000"/>
                </a:solidFill>
                <a:latin typeface="-apple-system"/>
              </a:rPr>
              <a:t>클라이언트로 </a:t>
            </a:r>
            <a:r>
              <a:rPr lang="en-US" altLang="ko-KR" sz="1600">
                <a:solidFill>
                  <a:srgbClr val="FF0000"/>
                </a:solidFill>
                <a:latin typeface="-apple-system"/>
              </a:rPr>
              <a:t>VPN </a:t>
            </a:r>
            <a:r>
              <a:rPr lang="ko-KR" altLang="en-US" sz="1600">
                <a:solidFill>
                  <a:srgbClr val="FF0000"/>
                </a:solidFill>
                <a:latin typeface="-apple-system"/>
              </a:rPr>
              <a:t>접속 확인</a:t>
            </a:r>
            <a:endParaRPr lang="en-US" altLang="ko-KR" sz="1600" b="0" i="0">
              <a:solidFill>
                <a:srgbClr val="FF0000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385940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575</Words>
  <Application>Microsoft Office PowerPoint</Application>
  <PresentationFormat>와이드스크린</PresentationFormat>
  <Paragraphs>57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-apple-system</vt:lpstr>
      <vt:lpstr>Noto Sans Korean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H</dc:creator>
  <cp:lastModifiedBy>Lee H</cp:lastModifiedBy>
  <cp:revision>7</cp:revision>
  <dcterms:created xsi:type="dcterms:W3CDTF">2023-04-27T04:00:39Z</dcterms:created>
  <dcterms:modified xsi:type="dcterms:W3CDTF">2023-04-27T06:38:40Z</dcterms:modified>
</cp:coreProperties>
</file>