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2" r:id="rId4"/>
    <p:sldId id="263" r:id="rId5"/>
    <p:sldId id="256" r:id="rId6"/>
    <p:sldId id="269" r:id="rId7"/>
    <p:sldId id="257" r:id="rId8"/>
    <p:sldId id="258" r:id="rId9"/>
    <p:sldId id="259" r:id="rId10"/>
    <p:sldId id="264" r:id="rId11"/>
    <p:sldId id="265" r:id="rId12"/>
    <p:sldId id="267" r:id="rId13"/>
    <p:sldId id="266" r:id="rId14"/>
    <p:sldId id="268" r:id="rId1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668" autoAdjust="0"/>
    <p:restoredTop sz="94660"/>
  </p:normalViewPr>
  <p:slideViewPr>
    <p:cSldViewPr snapToGrid="0">
      <p:cViewPr varScale="1">
        <p:scale>
          <a:sx n="88" d="100"/>
          <a:sy n="88" d="100"/>
        </p:scale>
        <p:origin x="120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88F28A7-5E86-465C-9369-5F36CEC86A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8D51B13-4103-4778-802E-22F501C960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F6470E7-06C5-4A7F-8564-2F5332813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B84CE-419C-4460-9C41-8656CF1FD23C}" type="datetimeFigureOut">
              <a:rPr lang="ko-KR" altLang="en-US" smtClean="0"/>
              <a:t>2022-06-17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17C901A-E891-4FAA-B350-2075C97A9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00E695B-C38D-44D6-90C7-F2EDADE59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FAE26-B734-4F55-8EAD-CE35010299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24094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093E466-8BC0-4667-BE47-7EC70587B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865B2D8-3068-4DB4-A665-66D32E3BB4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B52B2A0-20B7-4634-B53F-4324E0748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B84CE-419C-4460-9C41-8656CF1FD23C}" type="datetimeFigureOut">
              <a:rPr lang="ko-KR" altLang="en-US" smtClean="0"/>
              <a:t>2022-06-17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3E56691-CCEA-4F2B-9232-DA749BB5D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18C7AB9-5B30-46B0-8501-8D5AC7B81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FAE26-B734-4F55-8EAD-CE35010299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7407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B0FCE05-568C-4D01-8133-5446A582C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651EA91-F3BF-4D8D-B389-EC35224F51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669D2C7-08E7-4EA2-9140-1BDAB936B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B84CE-419C-4460-9C41-8656CF1FD23C}" type="datetimeFigureOut">
              <a:rPr lang="ko-KR" altLang="en-US" smtClean="0"/>
              <a:t>2022-06-17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BBA2BFE-2AA0-4762-8FE7-B7915A9A9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ADB2941-7106-4A4E-9EA2-8C78F8068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FAE26-B734-4F55-8EAD-CE35010299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652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BFC5084-A623-42A0-8153-3FDB1080A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DF384C7-225D-4319-BDB4-D57DA15F98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650F0B1-419F-457E-9102-42793D1B21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603CDB9-5CE0-43B8-9341-1B1DB27D4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B84CE-419C-4460-9C41-8656CF1FD23C}" type="datetimeFigureOut">
              <a:rPr lang="ko-KR" altLang="en-US" smtClean="0"/>
              <a:t>2022-06-17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A09E1EE-2E79-4C4B-9999-98111B270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0F936CD-EE81-4AD5-AE5C-FD85DC344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FAE26-B734-4F55-8EAD-CE35010299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0094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B06C6FD-1664-41E1-A2E3-B3FDC355B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4A736A3-24EC-4AA4-BDA1-02911A3D88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F367C1F-6D36-4EE9-8478-13DDE8FD3A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8A9D2D4-558D-4E0E-83E6-4AA9CBACF0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0909729-C41F-48D8-B3DE-E9EB280A0B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330AABE-248C-46C9-A691-90E04AF27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B84CE-419C-4460-9C41-8656CF1FD23C}" type="datetimeFigureOut">
              <a:rPr lang="ko-KR" altLang="en-US" smtClean="0"/>
              <a:t>2022-06-17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DEF77D8-58C7-4AD9-8D5A-4ADE14870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632F908F-8D4A-418F-992C-2C9D14F17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FAE26-B734-4F55-8EAD-CE35010299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9551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36C4676-E8CB-4AFB-A0A6-349614042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E7516A7-08C9-4AB2-8336-6AD8F0646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B84CE-419C-4460-9C41-8656CF1FD23C}" type="datetimeFigureOut">
              <a:rPr lang="ko-KR" altLang="en-US" smtClean="0"/>
              <a:t>2022-06-17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09CB5E6-275B-407E-91D1-85B776604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92F02AE-4379-4D01-AC45-CD524F250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FAE26-B734-4F55-8EAD-CE35010299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2942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CD0383A3-D39D-4719-B2F3-9E6C58620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B84CE-419C-4460-9C41-8656CF1FD23C}" type="datetimeFigureOut">
              <a:rPr lang="ko-KR" altLang="en-US" smtClean="0"/>
              <a:t>2022-06-17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915C9C4-1853-476F-BE65-8B55CFD3E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9DDC73E-2E3A-4DC5-AEFE-4A730B0D6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FAE26-B734-4F55-8EAD-CE35010299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9515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807AB69-89BE-4FC6-97AF-A55A53DC6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7919D07-B58E-4393-8D1C-51EDC8E21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B92D249-79F9-4E5A-82AA-F96F0B1711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3377B79-0639-4CD3-9CD7-87FBE20F0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B84CE-419C-4460-9C41-8656CF1FD23C}" type="datetimeFigureOut">
              <a:rPr lang="ko-KR" altLang="en-US" smtClean="0"/>
              <a:t>2022-06-17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0868B85-BE9E-44D3-AF74-01E60FAEA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B74664E-DF34-4AF4-AEBA-F5DC00A17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FAE26-B734-4F55-8EAD-CE35010299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3367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CF2076-ACDD-4A77-86B6-4C6A0809C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83DE22B3-E9E9-482D-9F75-C0F899D115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76BD7F1-1CDC-47B2-B814-9B6A397469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7CD475F-3377-4A02-8C62-9C3AC62AE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B84CE-419C-4460-9C41-8656CF1FD23C}" type="datetimeFigureOut">
              <a:rPr lang="ko-KR" altLang="en-US" smtClean="0"/>
              <a:t>2022-06-17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3710B4A-DF23-4B5F-8551-47A697A12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71CB109-FD91-4EEE-9C58-82A68CFFB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FAE26-B734-4F55-8EAD-CE35010299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5536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F844CA9-C4AB-493F-B84C-354D6ED43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74C8647-E68E-4B05-A329-5BCDED13B7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1583ED3-9D23-4FD5-85F0-53CB26671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B84CE-419C-4460-9C41-8656CF1FD23C}" type="datetimeFigureOut">
              <a:rPr lang="ko-KR" altLang="en-US" smtClean="0"/>
              <a:t>2022-06-17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36EA815-7F84-4034-BFBC-511FD1DF1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014EA2F-2DF5-4445-8BB4-3F078CAE9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FAE26-B734-4F55-8EAD-CE35010299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778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FAB4D796-44AA-4340-930C-40656B1C61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424A9C8-9ED2-4A13-A507-83F0C997C3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7EB706C-C697-45F8-9404-3DE6083CE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B84CE-419C-4460-9C41-8656CF1FD23C}" type="datetimeFigureOut">
              <a:rPr lang="ko-KR" altLang="en-US" smtClean="0"/>
              <a:t>2022-06-17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D54D351-8C96-402E-B9D1-11F49E8B0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68D60A2-222A-48D2-9E00-54A769B9B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FAE26-B734-4F55-8EAD-CE35010299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3384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0D73E16-8DC2-4DF5-9DC0-1B17DCDD6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A325365-D48C-40B5-A507-6013AF841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896B168-CB8B-48C4-98B4-B2FA4ED799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1B84CE-419C-4460-9C41-8656CF1FD23C}" type="datetimeFigureOut">
              <a:rPr lang="ko-KR" altLang="en-US" smtClean="0"/>
              <a:t>2022-06-17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18542EC-C321-46D0-96A1-8B29255B8C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EEBC3B5-B251-46A7-8D6A-FEF9F9C94F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FAE26-B734-4F55-8EAD-CE350102996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4919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C:\Users\woo\Desktop\시스템아이콘\그림7.png">
            <a:extLst>
              <a:ext uri="{FF2B5EF4-FFF2-40B4-BE49-F238E27FC236}">
                <a16:creationId xmlns:a16="http://schemas.microsoft.com/office/drawing/2014/main" id="{931B004A-D5AD-476E-91AC-8DB3BE109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6917" y="2015713"/>
            <a:ext cx="408609" cy="435551"/>
          </a:xfrm>
          <a:prstGeom prst="rect">
            <a:avLst/>
          </a:prstGeom>
          <a:noFill/>
          <a:ln w="9525"/>
        </p:spPr>
      </p:pic>
      <p:pic>
        <p:nvPicPr>
          <p:cNvPr id="3" name="Picture 10" descr="C:\Users\woo\Desktop\시스템아이콘\그림7.png">
            <a:extLst>
              <a:ext uri="{FF2B5EF4-FFF2-40B4-BE49-F238E27FC236}">
                <a16:creationId xmlns:a16="http://schemas.microsoft.com/office/drawing/2014/main" id="{0B9F4954-E78B-4332-932E-6CF93D404F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66456" y="2015712"/>
            <a:ext cx="408609" cy="435551"/>
          </a:xfrm>
          <a:prstGeom prst="rect">
            <a:avLst/>
          </a:prstGeom>
          <a:noFill/>
          <a:ln w="9525"/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40FFFEE5-C9C0-425A-913F-C9C9D97C13C1}"/>
              </a:ext>
            </a:extLst>
          </p:cNvPr>
          <p:cNvCxnSpPr>
            <a:cxnSpLocks/>
            <a:stCxn id="11" idx="0"/>
            <a:endCxn id="3" idx="2"/>
          </p:cNvCxnSpPr>
          <p:nvPr/>
        </p:nvCxnSpPr>
        <p:spPr>
          <a:xfrm flipV="1">
            <a:off x="2740899" y="2451263"/>
            <a:ext cx="629862" cy="673261"/>
          </a:xfrm>
          <a:prstGeom prst="line">
            <a:avLst/>
          </a:prstGeom>
          <a:noFill/>
          <a:ln w="19050" algn="ctr">
            <a:solidFill>
              <a:sysClr val="window" lastClr="FFFFFF">
                <a:lumMod val="65000"/>
              </a:sysClr>
            </a:solidFill>
            <a:round/>
            <a:headEnd/>
            <a:tailEnd/>
          </a:ln>
        </p:spPr>
      </p:cxnSp>
      <p:pic>
        <p:nvPicPr>
          <p:cNvPr id="11" name="Picture 41">
            <a:extLst>
              <a:ext uri="{FF2B5EF4-FFF2-40B4-BE49-F238E27FC236}">
                <a16:creationId xmlns:a16="http://schemas.microsoft.com/office/drawing/2014/main" id="{CBFE6AD6-B943-4635-BD31-9DC3C1333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929" y="3124524"/>
            <a:ext cx="635940" cy="2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65" descr="91">
            <a:extLst>
              <a:ext uri="{FF2B5EF4-FFF2-40B4-BE49-F238E27FC236}">
                <a16:creationId xmlns:a16="http://schemas.microsoft.com/office/drawing/2014/main" id="{C8FA70BD-801A-412E-99C4-ADB9A30DE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6"/>
          <a:stretch>
            <a:fillRect/>
          </a:stretch>
        </p:blipFill>
        <p:spPr bwMode="auto">
          <a:xfrm>
            <a:off x="2422685" y="4237746"/>
            <a:ext cx="640542" cy="34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1">
            <a:extLst>
              <a:ext uri="{FF2B5EF4-FFF2-40B4-BE49-F238E27FC236}">
                <a16:creationId xmlns:a16="http://schemas.microsoft.com/office/drawing/2014/main" id="{B4D60333-F813-4067-A77E-6FF4C6449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251" y="3054038"/>
            <a:ext cx="635940" cy="2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265" descr="91">
            <a:extLst>
              <a:ext uri="{FF2B5EF4-FFF2-40B4-BE49-F238E27FC236}">
                <a16:creationId xmlns:a16="http://schemas.microsoft.com/office/drawing/2014/main" id="{F8881A9F-EBC5-46A8-A99F-A95501010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6"/>
          <a:stretch>
            <a:fillRect/>
          </a:stretch>
        </p:blipFill>
        <p:spPr bwMode="auto">
          <a:xfrm>
            <a:off x="6919644" y="4235502"/>
            <a:ext cx="640542" cy="34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65" descr="91">
            <a:extLst>
              <a:ext uri="{FF2B5EF4-FFF2-40B4-BE49-F238E27FC236}">
                <a16:creationId xmlns:a16="http://schemas.microsoft.com/office/drawing/2014/main" id="{4E6C705D-6DEC-4DBC-9D42-663D74D73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6"/>
          <a:stretch>
            <a:fillRect/>
          </a:stretch>
        </p:blipFill>
        <p:spPr bwMode="auto">
          <a:xfrm>
            <a:off x="8295711" y="4256542"/>
            <a:ext cx="640542" cy="34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BEACE92A-A119-4CBF-B81E-6AEEE0075EEC}"/>
              </a:ext>
            </a:extLst>
          </p:cNvPr>
          <p:cNvCxnSpPr>
            <a:cxnSpLocks/>
            <a:stCxn id="19" idx="0"/>
            <a:endCxn id="2" idx="2"/>
          </p:cNvCxnSpPr>
          <p:nvPr/>
        </p:nvCxnSpPr>
        <p:spPr>
          <a:xfrm flipV="1">
            <a:off x="8591221" y="2451264"/>
            <a:ext cx="1" cy="602774"/>
          </a:xfrm>
          <a:prstGeom prst="line">
            <a:avLst/>
          </a:prstGeom>
          <a:noFill/>
          <a:ln w="19050" algn="ctr">
            <a:solidFill>
              <a:sysClr val="window" lastClr="FFFFFF">
                <a:lumMod val="65000"/>
              </a:sysClr>
            </a:solidFill>
            <a:round/>
            <a:headEnd/>
            <a:tailEnd/>
          </a:ln>
        </p:spPr>
      </p:cxn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3B59E461-290C-4D05-A7F4-A5469CAE0A65}"/>
              </a:ext>
            </a:extLst>
          </p:cNvPr>
          <p:cNvCxnSpPr>
            <a:cxnSpLocks/>
            <a:stCxn id="19" idx="2"/>
            <a:endCxn id="20" idx="0"/>
          </p:cNvCxnSpPr>
          <p:nvPr/>
        </p:nvCxnSpPr>
        <p:spPr>
          <a:xfrm flipH="1">
            <a:off x="7239915" y="3314463"/>
            <a:ext cx="1351306" cy="921039"/>
          </a:xfrm>
          <a:prstGeom prst="line">
            <a:avLst/>
          </a:prstGeom>
          <a:noFill/>
          <a:ln w="19050" algn="ctr">
            <a:solidFill>
              <a:sysClr val="window" lastClr="FFFFFF">
                <a:lumMod val="65000"/>
              </a:sysClr>
            </a:solidFill>
            <a:round/>
            <a:headEnd/>
            <a:tailEnd/>
          </a:ln>
        </p:spPr>
      </p:cxn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6D567294-0D40-4A8C-B76C-00AAB1911223}"/>
              </a:ext>
            </a:extLst>
          </p:cNvPr>
          <p:cNvCxnSpPr>
            <a:cxnSpLocks/>
            <a:stCxn id="19" idx="2"/>
            <a:endCxn id="21" idx="0"/>
          </p:cNvCxnSpPr>
          <p:nvPr/>
        </p:nvCxnSpPr>
        <p:spPr>
          <a:xfrm>
            <a:off x="8591221" y="3314463"/>
            <a:ext cx="24761" cy="942079"/>
          </a:xfrm>
          <a:prstGeom prst="line">
            <a:avLst/>
          </a:prstGeom>
          <a:noFill/>
          <a:ln w="19050" algn="ctr">
            <a:solidFill>
              <a:sysClr val="window" lastClr="FFFFFF">
                <a:lumMod val="65000"/>
              </a:sysClr>
            </a:solidFill>
            <a:round/>
            <a:headEnd/>
            <a:tailEnd/>
          </a:ln>
        </p:spPr>
      </p:cxnSp>
      <p:pic>
        <p:nvPicPr>
          <p:cNvPr id="35" name="Picture 3" descr="C:\Users\onept_1\Desktop\sample\JPG&amp;PNG\Tower.png">
            <a:extLst>
              <a:ext uri="{FF2B5EF4-FFF2-40B4-BE49-F238E27FC236}">
                <a16:creationId xmlns:a16="http://schemas.microsoft.com/office/drawing/2014/main" id="{3115CD28-5BFD-4541-B2A6-D32D3D1EC3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430" y="4076292"/>
            <a:ext cx="628833" cy="599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0E827196-DDA7-40CD-9F0D-303F9BA1461E}"/>
              </a:ext>
            </a:extLst>
          </p:cNvPr>
          <p:cNvCxnSpPr>
            <a:cxnSpLocks/>
            <a:stCxn id="11" idx="2"/>
            <a:endCxn id="15" idx="0"/>
          </p:cNvCxnSpPr>
          <p:nvPr/>
        </p:nvCxnSpPr>
        <p:spPr>
          <a:xfrm>
            <a:off x="2740899" y="3384949"/>
            <a:ext cx="2057" cy="852797"/>
          </a:xfrm>
          <a:prstGeom prst="line">
            <a:avLst/>
          </a:prstGeom>
          <a:noFill/>
          <a:ln w="19050" algn="ctr">
            <a:solidFill>
              <a:sysClr val="window" lastClr="FFFFFF">
                <a:lumMod val="65000"/>
              </a:sysClr>
            </a:solidFill>
            <a:round/>
            <a:headEnd/>
            <a:tailEnd/>
          </a:ln>
        </p:spPr>
      </p:cxnSp>
      <p:cxnSp>
        <p:nvCxnSpPr>
          <p:cNvPr id="39" name="직선 연결선 38">
            <a:extLst>
              <a:ext uri="{FF2B5EF4-FFF2-40B4-BE49-F238E27FC236}">
                <a16:creationId xmlns:a16="http://schemas.microsoft.com/office/drawing/2014/main" id="{F8B84CD5-1819-4ED4-A872-03C1A3B49D16}"/>
              </a:ext>
            </a:extLst>
          </p:cNvPr>
          <p:cNvCxnSpPr>
            <a:cxnSpLocks/>
            <a:stCxn id="3" idx="2"/>
            <a:endCxn id="47" idx="0"/>
          </p:cNvCxnSpPr>
          <p:nvPr/>
        </p:nvCxnSpPr>
        <p:spPr>
          <a:xfrm>
            <a:off x="3370761" y="2451263"/>
            <a:ext cx="562786" cy="673261"/>
          </a:xfrm>
          <a:prstGeom prst="line">
            <a:avLst/>
          </a:prstGeom>
          <a:noFill/>
          <a:ln w="19050" algn="ctr">
            <a:solidFill>
              <a:sysClr val="window" lastClr="FFFFFF">
                <a:lumMod val="65000"/>
              </a:sysClr>
            </a:solidFill>
            <a:round/>
            <a:headEnd/>
            <a:tailEnd/>
          </a:ln>
        </p:spPr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21F1DA4A-D771-49DC-B2CF-4987A7E3B0DE}"/>
              </a:ext>
            </a:extLst>
          </p:cNvPr>
          <p:cNvSpPr txBox="1"/>
          <p:nvPr/>
        </p:nvSpPr>
        <p:spPr>
          <a:xfrm>
            <a:off x="2013651" y="1786531"/>
            <a:ext cx="143020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121.131.131.111_eth8</a:t>
            </a:r>
            <a:endParaRPr lang="ko-KR" altLang="en-US" sz="10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D864F87-22B6-42A9-87B1-A89E89892359}"/>
              </a:ext>
            </a:extLst>
          </p:cNvPr>
          <p:cNvSpPr txBox="1"/>
          <p:nvPr/>
        </p:nvSpPr>
        <p:spPr>
          <a:xfrm>
            <a:off x="8657866" y="1762390"/>
            <a:ext cx="13596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121.131.131.10_eth2</a:t>
            </a:r>
            <a:endParaRPr lang="ko-KR" altLang="en-US" sz="10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51309B2-29CD-450B-988C-6941F39A0A4C}"/>
              </a:ext>
            </a:extLst>
          </p:cNvPr>
          <p:cNvSpPr txBox="1"/>
          <p:nvPr/>
        </p:nvSpPr>
        <p:spPr>
          <a:xfrm>
            <a:off x="8657866" y="2434494"/>
            <a:ext cx="8354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10.10.200.1</a:t>
            </a:r>
            <a:endParaRPr lang="ko-KR" altLang="en-US" sz="10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B614F02-D744-43C7-AE1B-74C9CF14ABEA}"/>
              </a:ext>
            </a:extLst>
          </p:cNvPr>
          <p:cNvSpPr txBox="1"/>
          <p:nvPr/>
        </p:nvSpPr>
        <p:spPr>
          <a:xfrm>
            <a:off x="6767835" y="4669848"/>
            <a:ext cx="906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10.10.200.70</a:t>
            </a:r>
          </a:p>
          <a:p>
            <a:r>
              <a:rPr lang="en-US" altLang="ko-KR" sz="1000" dirty="0"/>
              <a:t>win7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CBFC206-807D-41DA-8886-97D4617D7B2D}"/>
              </a:ext>
            </a:extLst>
          </p:cNvPr>
          <p:cNvSpPr txBox="1"/>
          <p:nvPr/>
        </p:nvSpPr>
        <p:spPr>
          <a:xfrm>
            <a:off x="8154911" y="4657227"/>
            <a:ext cx="906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10.10.200.71</a:t>
            </a:r>
          </a:p>
          <a:p>
            <a:r>
              <a:rPr lang="en-US" altLang="ko-KR" sz="1000" dirty="0"/>
              <a:t>win10</a:t>
            </a:r>
            <a:endParaRPr lang="ko-KR" altLang="en-US" sz="1000" dirty="0"/>
          </a:p>
        </p:txBody>
      </p:sp>
      <p:pic>
        <p:nvPicPr>
          <p:cNvPr id="48" name="Picture 265" descr="91">
            <a:extLst>
              <a:ext uri="{FF2B5EF4-FFF2-40B4-BE49-F238E27FC236}">
                <a16:creationId xmlns:a16="http://schemas.microsoft.com/office/drawing/2014/main" id="{F9B28FF7-AF3F-46D5-8E2E-FA8CDA150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6"/>
          <a:stretch>
            <a:fillRect/>
          </a:stretch>
        </p:blipFill>
        <p:spPr bwMode="auto">
          <a:xfrm>
            <a:off x="9781568" y="4234929"/>
            <a:ext cx="640542" cy="342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9" name="직선 연결선 48">
            <a:extLst>
              <a:ext uri="{FF2B5EF4-FFF2-40B4-BE49-F238E27FC236}">
                <a16:creationId xmlns:a16="http://schemas.microsoft.com/office/drawing/2014/main" id="{485A0C40-B5F7-4F61-9A01-7ADC17690703}"/>
              </a:ext>
            </a:extLst>
          </p:cNvPr>
          <p:cNvCxnSpPr>
            <a:cxnSpLocks/>
            <a:stCxn id="19" idx="2"/>
            <a:endCxn id="48" idx="0"/>
          </p:cNvCxnSpPr>
          <p:nvPr/>
        </p:nvCxnSpPr>
        <p:spPr>
          <a:xfrm>
            <a:off x="8591221" y="3314463"/>
            <a:ext cx="1510618" cy="920466"/>
          </a:xfrm>
          <a:prstGeom prst="line">
            <a:avLst/>
          </a:prstGeom>
          <a:noFill/>
          <a:ln w="19050" algn="ctr">
            <a:solidFill>
              <a:sysClr val="window" lastClr="FFFFFF">
                <a:lumMod val="65000"/>
              </a:sysClr>
            </a:solidFill>
            <a:round/>
            <a:headEnd/>
            <a:tailEnd/>
          </a:ln>
        </p:spPr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D503008A-3634-45F9-9E0C-EBFD6F8827C5}"/>
              </a:ext>
            </a:extLst>
          </p:cNvPr>
          <p:cNvSpPr txBox="1"/>
          <p:nvPr/>
        </p:nvSpPr>
        <p:spPr>
          <a:xfrm>
            <a:off x="9648830" y="4664425"/>
            <a:ext cx="90601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10.10.200.56</a:t>
            </a:r>
          </a:p>
          <a:p>
            <a:r>
              <a:rPr lang="en-US" altLang="ko-KR" sz="1000" dirty="0"/>
              <a:t>win10</a:t>
            </a:r>
            <a:br>
              <a:rPr lang="en-US" altLang="ko-KR" sz="1000" dirty="0"/>
            </a:br>
            <a:r>
              <a:rPr lang="en-US" altLang="ko-KR" sz="1000" dirty="0"/>
              <a:t>OTP</a:t>
            </a:r>
            <a:r>
              <a:rPr lang="ko-KR" altLang="en-US" sz="1000" dirty="0"/>
              <a:t>서버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74358D6-CF21-4134-B2A1-D69086FE781E}"/>
              </a:ext>
            </a:extLst>
          </p:cNvPr>
          <p:cNvSpPr txBox="1"/>
          <p:nvPr/>
        </p:nvSpPr>
        <p:spPr>
          <a:xfrm>
            <a:off x="2252624" y="4714651"/>
            <a:ext cx="976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192.168.3.193</a:t>
            </a:r>
          </a:p>
          <a:p>
            <a:r>
              <a:rPr lang="en-US" altLang="ko-KR" sz="1000" dirty="0"/>
              <a:t>win10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DC6A8B0-5325-45F2-9382-4E833A950E0F}"/>
              </a:ext>
            </a:extLst>
          </p:cNvPr>
          <p:cNvSpPr txBox="1"/>
          <p:nvPr/>
        </p:nvSpPr>
        <p:spPr>
          <a:xfrm>
            <a:off x="3491258" y="2425803"/>
            <a:ext cx="12891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192.168.2.254_eth4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25F5955-29E3-4BB9-A4D6-EBDA30A3022F}"/>
              </a:ext>
            </a:extLst>
          </p:cNvPr>
          <p:cNvSpPr txBox="1"/>
          <p:nvPr/>
        </p:nvSpPr>
        <p:spPr>
          <a:xfrm>
            <a:off x="3435540" y="4706243"/>
            <a:ext cx="976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192.168.2.112</a:t>
            </a:r>
          </a:p>
          <a:p>
            <a:r>
              <a:rPr lang="en-US" altLang="ko-KR" sz="1000" dirty="0"/>
              <a:t>EPP</a:t>
            </a:r>
            <a:r>
              <a:rPr lang="ko-KR" altLang="en-US" sz="1000" dirty="0"/>
              <a:t>서버</a:t>
            </a:r>
            <a:endParaRPr lang="en-US" altLang="ko-KR" sz="1000" dirty="0"/>
          </a:p>
        </p:txBody>
      </p:sp>
      <p:pic>
        <p:nvPicPr>
          <p:cNvPr id="56" name="Picture 1563" descr="LargeCloud_1">
            <a:extLst>
              <a:ext uri="{FF2B5EF4-FFF2-40B4-BE49-F238E27FC236}">
                <a16:creationId xmlns:a16="http://schemas.microsoft.com/office/drawing/2014/main" id="{E953DB39-4D4A-48A9-984B-41EE4F31D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lum bright="-8000" contrast="4000"/>
          </a:blip>
          <a:srcRect/>
          <a:stretch>
            <a:fillRect/>
          </a:stretch>
        </p:blipFill>
        <p:spPr bwMode="gray">
          <a:xfrm>
            <a:off x="5746207" y="778053"/>
            <a:ext cx="699585" cy="427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4EF1BEB1-A7A4-4CF7-B2E6-2D06E766BDC3}"/>
              </a:ext>
            </a:extLst>
          </p:cNvPr>
          <p:cNvCxnSpPr>
            <a:cxnSpLocks/>
            <a:stCxn id="3" idx="0"/>
            <a:endCxn id="56" idx="2"/>
          </p:cNvCxnSpPr>
          <p:nvPr/>
        </p:nvCxnSpPr>
        <p:spPr>
          <a:xfrm flipV="1">
            <a:off x="3370761" y="1205577"/>
            <a:ext cx="2725239" cy="810135"/>
          </a:xfrm>
          <a:prstGeom prst="line">
            <a:avLst/>
          </a:prstGeom>
          <a:noFill/>
          <a:ln w="19050" algn="ctr">
            <a:solidFill>
              <a:sysClr val="window" lastClr="FFFFFF">
                <a:lumMod val="65000"/>
              </a:sysClr>
            </a:solidFill>
            <a:round/>
            <a:headEnd/>
            <a:tailEnd/>
          </a:ln>
        </p:spPr>
      </p:cxn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A25EC3A0-553C-4A82-B982-A590BB7498D5}"/>
              </a:ext>
            </a:extLst>
          </p:cNvPr>
          <p:cNvCxnSpPr>
            <a:cxnSpLocks/>
            <a:stCxn id="2" idx="0"/>
            <a:endCxn id="56" idx="2"/>
          </p:cNvCxnSpPr>
          <p:nvPr/>
        </p:nvCxnSpPr>
        <p:spPr>
          <a:xfrm flipH="1" flipV="1">
            <a:off x="6096000" y="1205577"/>
            <a:ext cx="2495222" cy="810136"/>
          </a:xfrm>
          <a:prstGeom prst="line">
            <a:avLst/>
          </a:prstGeom>
          <a:noFill/>
          <a:ln w="19050" algn="ctr">
            <a:solidFill>
              <a:sysClr val="window" lastClr="FFFFFF">
                <a:lumMod val="65000"/>
              </a:sysClr>
            </a:solidFill>
            <a:round/>
            <a:headEnd/>
            <a:tailEnd/>
          </a:ln>
        </p:spPr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B22EC982-A204-46C5-95DE-06F341F4C932}"/>
              </a:ext>
            </a:extLst>
          </p:cNvPr>
          <p:cNvSpPr txBox="1"/>
          <p:nvPr/>
        </p:nvSpPr>
        <p:spPr>
          <a:xfrm>
            <a:off x="515691" y="368640"/>
            <a:ext cx="14099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000" b="1" dirty="0"/>
              <a:t>구성도</a:t>
            </a:r>
            <a:endParaRPr lang="en-US" altLang="ko-KR" sz="3000" b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0C64277-5331-4521-BEA1-EEEB4071F02F}"/>
              </a:ext>
            </a:extLst>
          </p:cNvPr>
          <p:cNvSpPr txBox="1"/>
          <p:nvPr/>
        </p:nvSpPr>
        <p:spPr>
          <a:xfrm>
            <a:off x="2685912" y="212180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/>
              <a:t>센터</a:t>
            </a:r>
            <a:endParaRPr lang="en-US" altLang="ko-KR" sz="10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D6D2BE7-FBF6-49A1-BD43-92B39EC3C4BC}"/>
              </a:ext>
            </a:extLst>
          </p:cNvPr>
          <p:cNvSpPr txBox="1"/>
          <p:nvPr/>
        </p:nvSpPr>
        <p:spPr>
          <a:xfrm>
            <a:off x="7915568" y="2073931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/>
              <a:t>지점</a:t>
            </a:r>
            <a:endParaRPr lang="en-US" altLang="ko-KR" sz="1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913E0F3-E05B-4C32-BD7C-BBEE64E3F8EB}"/>
              </a:ext>
            </a:extLst>
          </p:cNvPr>
          <p:cNvSpPr txBox="1"/>
          <p:nvPr/>
        </p:nvSpPr>
        <p:spPr>
          <a:xfrm>
            <a:off x="634535" y="5386655"/>
            <a:ext cx="30187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/>
              <a:t>지점에선 인터넷을 하기 위해 센터를 경유해야 함</a:t>
            </a:r>
            <a:endParaRPr lang="en-US" altLang="ko-KR" sz="1000" b="1" dirty="0"/>
          </a:p>
        </p:txBody>
      </p:sp>
      <p:pic>
        <p:nvPicPr>
          <p:cNvPr id="47" name="Picture 41">
            <a:extLst>
              <a:ext uri="{FF2B5EF4-FFF2-40B4-BE49-F238E27FC236}">
                <a16:creationId xmlns:a16="http://schemas.microsoft.com/office/drawing/2014/main" id="{52D8306B-BF36-42F4-99FE-F77027612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5577" y="3124524"/>
            <a:ext cx="635940" cy="2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0" name="직선 연결선 49">
            <a:extLst>
              <a:ext uri="{FF2B5EF4-FFF2-40B4-BE49-F238E27FC236}">
                <a16:creationId xmlns:a16="http://schemas.microsoft.com/office/drawing/2014/main" id="{EA339DD7-EA77-4577-9133-F8CD67D5F556}"/>
              </a:ext>
            </a:extLst>
          </p:cNvPr>
          <p:cNvCxnSpPr>
            <a:cxnSpLocks/>
            <a:stCxn id="47" idx="2"/>
            <a:endCxn id="35" idx="0"/>
          </p:cNvCxnSpPr>
          <p:nvPr/>
        </p:nvCxnSpPr>
        <p:spPr>
          <a:xfrm>
            <a:off x="3933547" y="3384949"/>
            <a:ext cx="14300" cy="691343"/>
          </a:xfrm>
          <a:prstGeom prst="line">
            <a:avLst/>
          </a:prstGeom>
          <a:noFill/>
          <a:ln w="19050" algn="ctr">
            <a:solidFill>
              <a:sysClr val="window" lastClr="FFFFFF">
                <a:lumMod val="65000"/>
              </a:sysClr>
            </a:solidFill>
            <a:round/>
            <a:headEnd/>
            <a:tailEnd/>
          </a:ln>
        </p:spPr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006811A7-B7C3-45BE-BE33-F827C9F60F18}"/>
              </a:ext>
            </a:extLst>
          </p:cNvPr>
          <p:cNvSpPr txBox="1"/>
          <p:nvPr/>
        </p:nvSpPr>
        <p:spPr>
          <a:xfrm>
            <a:off x="1925680" y="2426420"/>
            <a:ext cx="12891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192.168.3.254_eth3</a:t>
            </a:r>
          </a:p>
        </p:txBody>
      </p:sp>
    </p:spTree>
    <p:extLst>
      <p:ext uri="{BB962C8B-B14F-4D97-AF65-F5344CB8AC3E}">
        <p14:creationId xmlns:p14="http://schemas.microsoft.com/office/powerpoint/2010/main" val="1580343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E3BF20E6-B0A1-4816-8852-E10B4BD56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25" y="206037"/>
            <a:ext cx="6724650" cy="40957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DECADF0-1A10-4A2D-833F-ADE8ED88C239}"/>
              </a:ext>
            </a:extLst>
          </p:cNvPr>
          <p:cNvSpPr txBox="1"/>
          <p:nvPr/>
        </p:nvSpPr>
        <p:spPr>
          <a:xfrm>
            <a:off x="5396959" y="6094331"/>
            <a:ext cx="65567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/>
              <a:t>객체에 인터페이스 지정 필수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E3661B3-0B8E-4A9F-B7C0-25DCC9972F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4299" y="4513181"/>
            <a:ext cx="6629400" cy="15811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011E47F8-3A7D-4F6B-BA6E-913B8A40DF9B}"/>
              </a:ext>
            </a:extLst>
          </p:cNvPr>
          <p:cNvCxnSpPr>
            <a:cxnSpLocks/>
          </p:cNvCxnSpPr>
          <p:nvPr/>
        </p:nvCxnSpPr>
        <p:spPr>
          <a:xfrm>
            <a:off x="2407640" y="2961314"/>
            <a:ext cx="3831235" cy="207741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4663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9370153-8BB1-4DD0-AB31-A6BE2273D8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0402" y="3192397"/>
            <a:ext cx="7244080" cy="26766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DECADF0-1A10-4A2D-833F-ADE8ED88C239}"/>
              </a:ext>
            </a:extLst>
          </p:cNvPr>
          <p:cNvSpPr txBox="1"/>
          <p:nvPr/>
        </p:nvSpPr>
        <p:spPr>
          <a:xfrm>
            <a:off x="4113380" y="5988138"/>
            <a:ext cx="80786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/>
              <a:t>- EPP </a:t>
            </a:r>
            <a:r>
              <a:rPr lang="ko-KR" altLang="en-US" sz="1000" b="1" dirty="0"/>
              <a:t>관리 대상 네트워크대역</a:t>
            </a:r>
            <a:r>
              <a:rPr lang="en-US" altLang="ko-KR" sz="1000" b="1" dirty="0"/>
              <a:t>(192.168.3.0/24, 10.10.200.0/24)</a:t>
            </a:r>
            <a:r>
              <a:rPr lang="ko-KR" altLang="en-US" sz="1000" b="1" dirty="0"/>
              <a:t>이 인터넷을 시도할 때</a:t>
            </a:r>
            <a:r>
              <a:rPr lang="en-US" altLang="ko-KR" sz="1000" b="1" dirty="0"/>
              <a:t>,</a:t>
            </a:r>
            <a:r>
              <a:rPr lang="ko-KR" altLang="en-US" sz="1000" b="1" dirty="0"/>
              <a:t> 에이전트가 깔려 있지 않을 시에 나오는 </a:t>
            </a:r>
            <a:r>
              <a:rPr lang="ko-KR" altLang="en-US" sz="1000" b="1" dirty="0" err="1"/>
              <a:t>메세지</a:t>
            </a:r>
            <a:endParaRPr lang="en-US" altLang="ko-KR" sz="1000" b="1" dirty="0"/>
          </a:p>
          <a:p>
            <a:r>
              <a:rPr lang="en-US" altLang="ko-KR" sz="1000" b="1" dirty="0"/>
              <a:t>- </a:t>
            </a:r>
            <a:r>
              <a:rPr lang="ko-KR" altLang="en-US" sz="1000" b="1" dirty="0"/>
              <a:t>페이지 </a:t>
            </a:r>
            <a:r>
              <a:rPr lang="ko-KR" altLang="en-US" sz="1000" b="1" dirty="0" err="1"/>
              <a:t>리다이렉션</a:t>
            </a:r>
            <a:r>
              <a:rPr lang="ko-KR" altLang="en-US" sz="1000" b="1" dirty="0"/>
              <a:t> 됨</a:t>
            </a:r>
            <a:endParaRPr lang="en-US" altLang="ko-KR" sz="1000" b="1" dirty="0"/>
          </a:p>
          <a:p>
            <a:r>
              <a:rPr lang="en-US" altLang="ko-KR" sz="1000" b="1" dirty="0"/>
              <a:t>- </a:t>
            </a:r>
            <a:r>
              <a:rPr lang="ko-KR" altLang="en-US" sz="1000" b="1" dirty="0"/>
              <a:t>에이전트 설치 필수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2EC1E4C-8F7F-4B51-9719-9527C12839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518" y="165265"/>
            <a:ext cx="10549334" cy="279578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2D23735-565C-4781-96E6-0B3532111D9A}"/>
              </a:ext>
            </a:extLst>
          </p:cNvPr>
          <p:cNvSpPr txBox="1"/>
          <p:nvPr/>
        </p:nvSpPr>
        <p:spPr>
          <a:xfrm>
            <a:off x="93981" y="3069286"/>
            <a:ext cx="23807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 err="1"/>
              <a:t>리다이렉션</a:t>
            </a:r>
            <a:r>
              <a:rPr lang="ko-KR" altLang="en-US" sz="1000" b="1" dirty="0"/>
              <a:t> 될 때</a:t>
            </a:r>
            <a:r>
              <a:rPr lang="en-US" altLang="ko-KR" sz="1000" b="1" dirty="0"/>
              <a:t>, TG</a:t>
            </a:r>
            <a:r>
              <a:rPr lang="ko-KR" altLang="en-US" sz="1000" b="1" dirty="0"/>
              <a:t> </a:t>
            </a:r>
            <a:r>
              <a:rPr lang="en-US" altLang="ko-KR" sz="1000" b="1" dirty="0" err="1"/>
              <a:t>logID</a:t>
            </a:r>
            <a:r>
              <a:rPr lang="en-US" altLang="ko-KR" sz="1000" b="1" dirty="0"/>
              <a:t> </a:t>
            </a:r>
            <a:endParaRPr lang="ko-KR" alt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879171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8DECADF0-1A10-4A2D-833F-ADE8ED88C239}"/>
              </a:ext>
            </a:extLst>
          </p:cNvPr>
          <p:cNvSpPr txBox="1"/>
          <p:nvPr/>
        </p:nvSpPr>
        <p:spPr>
          <a:xfrm>
            <a:off x="107508" y="6360139"/>
            <a:ext cx="99985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/>
              <a:t>- </a:t>
            </a:r>
            <a:r>
              <a:rPr lang="ko-KR" altLang="en-US" sz="1000" b="1" dirty="0"/>
              <a:t>일반 프로그램 </a:t>
            </a:r>
            <a:r>
              <a:rPr lang="ko-KR" altLang="en-US" sz="1000" b="1" dirty="0" err="1"/>
              <a:t>깔듯이</a:t>
            </a:r>
            <a:r>
              <a:rPr lang="ko-KR" altLang="en-US" sz="1000" b="1" dirty="0"/>
              <a:t> 진행하면 되며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배포되는 프로그램인 </a:t>
            </a:r>
            <a:r>
              <a:rPr lang="en-US" altLang="ko-KR" sz="1000" b="1" dirty="0"/>
              <a:t>V3</a:t>
            </a:r>
            <a:r>
              <a:rPr lang="ko-KR" altLang="en-US" sz="1000" b="1" dirty="0"/>
              <a:t>의 경우 대략 에이전트 설치 후 </a:t>
            </a:r>
            <a:r>
              <a:rPr lang="en-US" altLang="ko-KR" sz="1000" b="1" dirty="0"/>
              <a:t>5</a:t>
            </a:r>
            <a:r>
              <a:rPr lang="ko-KR" altLang="en-US" sz="1000" b="1" dirty="0"/>
              <a:t>분 뒤 자동적으로 설치 진행됨</a:t>
            </a:r>
            <a:endParaRPr lang="en-US" altLang="ko-KR" sz="1000" b="1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07ED1C3-3FA5-48E9-BAA4-2F8AD13D4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199" y="97751"/>
            <a:ext cx="3771201" cy="23382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FC4B244-897A-4C23-B16C-E019516EC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5750" y="97751"/>
            <a:ext cx="3807107" cy="23382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7B3D3086-A9AC-4771-A3CC-80F4678BD8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3271" y="97751"/>
            <a:ext cx="4005638" cy="246447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1522741F-810B-4683-B3E9-E46561463A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199" y="2688344"/>
            <a:ext cx="3904551" cy="29325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B3EDAAF1-9C01-4CE7-83FF-B0E61E67E8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9618" y="2825454"/>
            <a:ext cx="3292764" cy="30696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17372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3FDFF583-B7BC-4FC4-87E1-A6379FBA2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149" y="244146"/>
            <a:ext cx="5295855" cy="24072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6BBC83DA-6750-42A3-A779-5E12FE32EB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0223" y="244146"/>
            <a:ext cx="4660919" cy="24981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B3C66FC9-18B6-4D89-9E9E-643DBF5ED7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149" y="2949858"/>
            <a:ext cx="5295855" cy="27314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B7AFD12E-546C-4B2D-8161-D102566C6F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2675" y="2964461"/>
            <a:ext cx="5372260" cy="23023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8DBCEE-F8BD-4BEB-BB65-F435FDCEE0A2}"/>
              </a:ext>
            </a:extLst>
          </p:cNvPr>
          <p:cNvSpPr txBox="1"/>
          <p:nvPr/>
        </p:nvSpPr>
        <p:spPr>
          <a:xfrm>
            <a:off x="148880" y="5905968"/>
            <a:ext cx="35028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/>
              <a:t>EPP</a:t>
            </a:r>
            <a:r>
              <a:rPr lang="ko-KR" altLang="en-US" sz="1000" b="1" dirty="0"/>
              <a:t> 서버에서 </a:t>
            </a:r>
            <a:r>
              <a:rPr lang="en-US" altLang="ko-KR" sz="1000" b="1" dirty="0"/>
              <a:t>TG</a:t>
            </a:r>
            <a:r>
              <a:rPr lang="ko-KR" altLang="en-US" sz="1000" b="1" dirty="0"/>
              <a:t>와 연동하기 위한 토큰을 발급 받아야함 </a:t>
            </a:r>
            <a:endParaRPr lang="en-US" altLang="ko-KR" sz="1000" b="1" dirty="0"/>
          </a:p>
          <a:p>
            <a:endParaRPr lang="en-US" altLang="ko-KR" sz="1000" dirty="0"/>
          </a:p>
          <a:p>
            <a:r>
              <a:rPr lang="ko-KR" altLang="en-US" sz="1000" dirty="0"/>
              <a:t>경로</a:t>
            </a:r>
            <a:r>
              <a:rPr lang="en-US" altLang="ko-KR" sz="1000" dirty="0"/>
              <a:t>./opt/ahnlab/epp/bin/external_api.sh</a:t>
            </a:r>
          </a:p>
          <a:p>
            <a:r>
              <a:rPr lang="en-US" altLang="ko-KR" sz="1000" dirty="0"/>
              <a:t>- TAC</a:t>
            </a:r>
            <a:r>
              <a:rPr lang="ko-KR" altLang="en-US" sz="1000" dirty="0"/>
              <a:t>에서 </a:t>
            </a:r>
            <a:r>
              <a:rPr lang="en-US" altLang="ko-KR" sz="1000" dirty="0"/>
              <a:t>OTP</a:t>
            </a:r>
            <a:r>
              <a:rPr lang="ko-KR" altLang="en-US" sz="1000" dirty="0"/>
              <a:t>받아야함</a:t>
            </a:r>
            <a:endParaRPr lang="en-US" altLang="ko-KR" sz="1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58AC2BB-0163-4B25-82C1-5DBF8E41E47A}"/>
              </a:ext>
            </a:extLst>
          </p:cNvPr>
          <p:cNvSpPr txBox="1"/>
          <p:nvPr/>
        </p:nvSpPr>
        <p:spPr>
          <a:xfrm>
            <a:off x="781878" y="4781725"/>
            <a:ext cx="99985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/>
              <a:t>- TG</a:t>
            </a:r>
            <a:r>
              <a:rPr lang="ko-KR" altLang="en-US" sz="1000" b="1" dirty="0"/>
              <a:t>에서 정상적으로 설정이 되어있어도</a:t>
            </a:r>
            <a:r>
              <a:rPr lang="en-US" altLang="ko-KR" sz="1000" b="1" dirty="0"/>
              <a:t> EPP </a:t>
            </a:r>
            <a:r>
              <a:rPr lang="ko-KR" altLang="en-US" sz="1000" b="1" dirty="0"/>
              <a:t>서버에 연결되어 있는 </a:t>
            </a:r>
            <a:r>
              <a:rPr lang="en-US" altLang="ko-KR" sz="1000" b="1" dirty="0"/>
              <a:t>Client </a:t>
            </a:r>
            <a:r>
              <a:rPr lang="ko-KR" altLang="en-US" sz="1000" b="1" dirty="0"/>
              <a:t>가 있어야지 정상적으로 성공할 수 있는 것으로 보임</a:t>
            </a:r>
            <a:endParaRPr lang="en-US" altLang="ko-KR" sz="1000" b="1" dirty="0"/>
          </a:p>
          <a:p>
            <a:r>
              <a:rPr lang="en-US" altLang="ko-KR" sz="1000" b="1" dirty="0"/>
              <a:t>- </a:t>
            </a:r>
            <a:r>
              <a:rPr lang="ko-KR" altLang="en-US" sz="1000" b="1" dirty="0"/>
              <a:t>없을 경우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위와 같은 에러 </a:t>
            </a:r>
            <a:r>
              <a:rPr lang="ko-KR" altLang="en-US" sz="1000" b="1" dirty="0" err="1"/>
              <a:t>메세지</a:t>
            </a:r>
            <a:r>
              <a:rPr lang="ko-KR" altLang="en-US" sz="1000" b="1" dirty="0"/>
              <a:t> 창 뜸</a:t>
            </a:r>
            <a:endParaRPr lang="en-US" altLang="ko-KR" sz="1000" b="1" dirty="0"/>
          </a:p>
          <a:p>
            <a:r>
              <a:rPr lang="en-US" altLang="ko-KR" sz="1000" b="1" dirty="0"/>
              <a:t>- </a:t>
            </a:r>
            <a:r>
              <a:rPr lang="ko-KR" altLang="en-US" sz="1000" b="1" dirty="0"/>
              <a:t>성공하면 브라우저 반응 없음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별도 </a:t>
            </a:r>
            <a:r>
              <a:rPr lang="ko-KR" altLang="en-US" sz="1000" b="1" dirty="0" err="1"/>
              <a:t>메세지</a:t>
            </a:r>
            <a:r>
              <a:rPr lang="ko-KR" altLang="en-US" sz="1000" b="1" dirty="0"/>
              <a:t> 창 없음</a:t>
            </a:r>
          </a:p>
        </p:txBody>
      </p:sp>
    </p:spTree>
    <p:extLst>
      <p:ext uri="{BB962C8B-B14F-4D97-AF65-F5344CB8AC3E}">
        <p14:creationId xmlns:p14="http://schemas.microsoft.com/office/powerpoint/2010/main" val="2081091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_x288695800">
            <a:extLst>
              <a:ext uri="{FF2B5EF4-FFF2-40B4-BE49-F238E27FC236}">
                <a16:creationId xmlns:a16="http://schemas.microsoft.com/office/drawing/2014/main" id="{6C59B5E3-C8E8-4847-AB03-F12EB6429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56" y="146807"/>
            <a:ext cx="5400675" cy="3916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_x288697600">
            <a:extLst>
              <a:ext uri="{FF2B5EF4-FFF2-40B4-BE49-F238E27FC236}">
                <a16:creationId xmlns:a16="http://schemas.microsoft.com/office/drawing/2014/main" id="{48EC917B-4D2F-4DBC-8F61-1AF2AB4E3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15922"/>
            <a:ext cx="4618038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_x291448384">
            <a:extLst>
              <a:ext uri="{FF2B5EF4-FFF2-40B4-BE49-F238E27FC236}">
                <a16:creationId xmlns:a16="http://schemas.microsoft.com/office/drawing/2014/main" id="{A4A6ADAA-1E4C-46C7-9155-590FFCD33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284354"/>
            <a:ext cx="5143500" cy="52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D104771-9D23-45D9-8D64-CD90DB82D70E}"/>
              </a:ext>
            </a:extLst>
          </p:cNvPr>
          <p:cNvSpPr txBox="1"/>
          <p:nvPr/>
        </p:nvSpPr>
        <p:spPr>
          <a:xfrm>
            <a:off x="6096000" y="1362887"/>
            <a:ext cx="23768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err="1"/>
              <a:t>oltp</a:t>
            </a:r>
            <a:r>
              <a:rPr lang="en-US" altLang="ko-KR" sz="1000" b="1" dirty="0"/>
              <a:t>, </a:t>
            </a:r>
            <a:r>
              <a:rPr lang="en-US" altLang="ko-KR" sz="1000" b="1" dirty="0" err="1"/>
              <a:t>olap</a:t>
            </a:r>
            <a:r>
              <a:rPr lang="en-US" altLang="ko-KR" sz="1000" b="1" dirty="0"/>
              <a:t>, </a:t>
            </a:r>
            <a:r>
              <a:rPr lang="en-US" altLang="ko-KR" sz="1000" b="1" dirty="0" err="1"/>
              <a:t>nosql</a:t>
            </a:r>
            <a:r>
              <a:rPr lang="en-US" altLang="ko-KR" sz="1000" b="1" dirty="0"/>
              <a:t>  ID </a:t>
            </a:r>
            <a:r>
              <a:rPr lang="ko-KR" altLang="en-US" sz="1000" b="1" dirty="0"/>
              <a:t>확인하는 법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337F70-0386-4555-9720-12EB8365021D}"/>
              </a:ext>
            </a:extLst>
          </p:cNvPr>
          <p:cNvSpPr txBox="1"/>
          <p:nvPr/>
        </p:nvSpPr>
        <p:spPr>
          <a:xfrm>
            <a:off x="6095999" y="2958193"/>
            <a:ext cx="23768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1" dirty="0" err="1"/>
              <a:t>oltp</a:t>
            </a:r>
            <a:r>
              <a:rPr lang="en-US" altLang="ko-KR" sz="1000" b="1" dirty="0"/>
              <a:t>, </a:t>
            </a:r>
            <a:r>
              <a:rPr lang="en-US" altLang="ko-KR" sz="1000" b="1" dirty="0" err="1"/>
              <a:t>olap</a:t>
            </a:r>
            <a:r>
              <a:rPr lang="en-US" altLang="ko-KR" sz="1000" b="1" dirty="0"/>
              <a:t>, </a:t>
            </a:r>
            <a:r>
              <a:rPr lang="en-US" altLang="ko-KR" sz="1000" b="1" dirty="0" err="1"/>
              <a:t>nosql</a:t>
            </a:r>
            <a:r>
              <a:rPr lang="en-US" altLang="ko-KR" sz="1000" b="1" dirty="0"/>
              <a:t>  PW</a:t>
            </a:r>
            <a:r>
              <a:rPr lang="ko-KR" altLang="en-US" sz="1000" b="1" dirty="0"/>
              <a:t> 변경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21657D-B59A-4B49-B8D1-46440F7614C9}"/>
              </a:ext>
            </a:extLst>
          </p:cNvPr>
          <p:cNvSpPr txBox="1"/>
          <p:nvPr/>
        </p:nvSpPr>
        <p:spPr>
          <a:xfrm>
            <a:off x="109056" y="4095309"/>
            <a:ext cx="5400675" cy="270843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ko-KR" sz="1000" b="1" dirty="0"/>
              <a:t>EPP</a:t>
            </a:r>
            <a:r>
              <a:rPr lang="ko-KR" altLang="en-US" sz="1000" b="1" dirty="0"/>
              <a:t>와 </a:t>
            </a:r>
            <a:r>
              <a:rPr lang="en-US" altLang="ko-KR" sz="1000" b="1" dirty="0"/>
              <a:t>TG </a:t>
            </a:r>
            <a:r>
              <a:rPr lang="ko-KR" altLang="en-US" sz="1000" b="1" dirty="0"/>
              <a:t>간에 사용자 </a:t>
            </a:r>
            <a:r>
              <a:rPr lang="en-US" altLang="ko-KR" sz="1000" b="1" dirty="0"/>
              <a:t>health check? </a:t>
            </a:r>
            <a:r>
              <a:rPr lang="ko-KR" altLang="en-US" sz="1000" b="1" dirty="0"/>
              <a:t>정보를 가져오기 위한 설정이 필요</a:t>
            </a:r>
            <a:endParaRPr lang="en-US" altLang="ko-KR" sz="1000" b="1" dirty="0"/>
          </a:p>
          <a:p>
            <a:endParaRPr lang="en-US" altLang="ko-KR" sz="1000" b="1" dirty="0"/>
          </a:p>
          <a:p>
            <a:r>
              <a:rPr lang="ko-KR" altLang="en-US" sz="1000" dirty="0"/>
              <a:t>경로</a:t>
            </a:r>
            <a:r>
              <a:rPr lang="en-US" altLang="ko-KR" sz="1000" dirty="0"/>
              <a:t>1 /opt/</a:t>
            </a:r>
            <a:r>
              <a:rPr lang="en-US" altLang="ko-KR" sz="1000" dirty="0" err="1"/>
              <a:t>ahnlab</a:t>
            </a:r>
            <a:r>
              <a:rPr lang="en-US" altLang="ko-KR" sz="1000" dirty="0"/>
              <a:t>/</a:t>
            </a:r>
            <a:r>
              <a:rPr lang="en-US" altLang="ko-KR" sz="1000" dirty="0" err="1"/>
              <a:t>epp</a:t>
            </a:r>
            <a:r>
              <a:rPr lang="en-US" altLang="ko-KR" sz="1000" dirty="0"/>
              <a:t>/bin/</a:t>
            </a:r>
            <a:r>
              <a:rPr lang="en-US" altLang="ko-KR" sz="1000" dirty="0" err="1"/>
              <a:t>eppcli</a:t>
            </a:r>
            <a:r>
              <a:rPr lang="en-US" altLang="ko-KR" sz="1000" dirty="0"/>
              <a:t> : EPP DB</a:t>
            </a:r>
            <a:r>
              <a:rPr lang="ko-KR" altLang="en-US" sz="1000" dirty="0"/>
              <a:t>설정</a:t>
            </a:r>
            <a:endParaRPr lang="en-US" altLang="ko-KR" sz="1000" dirty="0"/>
          </a:p>
          <a:p>
            <a:r>
              <a:rPr lang="ko-KR" altLang="en-US" sz="1000" dirty="0"/>
              <a:t>경로</a:t>
            </a:r>
            <a:r>
              <a:rPr lang="en-US" altLang="ko-KR" sz="1000" dirty="0"/>
              <a:t>2</a:t>
            </a:r>
            <a:r>
              <a:rPr lang="ko-KR" altLang="en-US" sz="1000" dirty="0"/>
              <a:t> </a:t>
            </a:r>
            <a:r>
              <a:rPr lang="en-US" altLang="ko-KR" sz="1000" dirty="0"/>
              <a:t>/opt/</a:t>
            </a:r>
            <a:r>
              <a:rPr lang="en-US" altLang="ko-KR" sz="1000" dirty="0" err="1"/>
              <a:t>ahnlab</a:t>
            </a:r>
            <a:r>
              <a:rPr lang="en-US" altLang="ko-KR" sz="1000" dirty="0"/>
              <a:t>/</a:t>
            </a:r>
            <a:r>
              <a:rPr lang="en-US" altLang="ko-KR" sz="1000" dirty="0" err="1"/>
              <a:t>epp</a:t>
            </a:r>
            <a:r>
              <a:rPr lang="en-US" altLang="ko-KR" sz="1000" dirty="0"/>
              <a:t>/</a:t>
            </a:r>
            <a:r>
              <a:rPr lang="en-US" altLang="ko-KR" sz="1000" dirty="0" err="1"/>
              <a:t>pg</a:t>
            </a:r>
            <a:r>
              <a:rPr lang="en-US" altLang="ko-KR" sz="1000" dirty="0"/>
              <a:t>/bin/</a:t>
            </a:r>
            <a:r>
              <a:rPr lang="en-US" altLang="ko-KR" sz="1000" dirty="0" err="1"/>
              <a:t>pgcli</a:t>
            </a:r>
            <a:r>
              <a:rPr lang="en-US" altLang="ko-KR" sz="1000" dirty="0"/>
              <a:t> : EPP-TG </a:t>
            </a:r>
            <a:r>
              <a:rPr lang="ko-KR" altLang="en-US" sz="1000" dirty="0"/>
              <a:t>연동 설정</a:t>
            </a:r>
            <a:endParaRPr lang="en-US" altLang="ko-KR" sz="1000" dirty="0"/>
          </a:p>
          <a:p>
            <a:endParaRPr lang="en-US" altLang="ko-KR" sz="1000" dirty="0"/>
          </a:p>
          <a:p>
            <a:r>
              <a:rPr lang="ko-KR" altLang="en-US" sz="1000" b="1" dirty="0"/>
              <a:t>경로 </a:t>
            </a:r>
            <a:r>
              <a:rPr lang="en-US" altLang="ko-KR" sz="1000" b="1" dirty="0"/>
              <a:t>1</a:t>
            </a:r>
            <a:r>
              <a:rPr lang="ko-KR" altLang="en-US" sz="1000" b="1" dirty="0"/>
              <a:t>인 </a:t>
            </a:r>
            <a:r>
              <a:rPr lang="en-US" altLang="ko-KR" sz="1000" b="1" dirty="0" err="1"/>
              <a:t>eppcli</a:t>
            </a:r>
            <a:r>
              <a:rPr lang="en-US" altLang="ko-KR" sz="1000" b="1" dirty="0"/>
              <a:t> </a:t>
            </a:r>
            <a:r>
              <a:rPr lang="ko-KR" altLang="en-US" sz="1000" b="1" dirty="0"/>
              <a:t>에서 </a:t>
            </a:r>
            <a:r>
              <a:rPr lang="en-US" altLang="ko-KR" sz="1000" b="1" dirty="0"/>
              <a:t>DB </a:t>
            </a:r>
            <a:r>
              <a:rPr lang="ko-KR" altLang="en-US" sz="1000" b="1" dirty="0"/>
              <a:t>설정이 먼저 필요함</a:t>
            </a:r>
            <a:endParaRPr lang="en-US" altLang="ko-KR" sz="1000" b="1" dirty="0"/>
          </a:p>
          <a:p>
            <a:endParaRPr lang="en-US" altLang="ko-KR" sz="1000" dirty="0"/>
          </a:p>
          <a:p>
            <a:r>
              <a:rPr lang="en-US" altLang="ko-KR" sz="1000" dirty="0"/>
              <a:t>A - </a:t>
            </a:r>
            <a:r>
              <a:rPr lang="en-US" altLang="ko-KR" sz="1000" dirty="0" err="1"/>
              <a:t>eppoltp</a:t>
            </a:r>
            <a:r>
              <a:rPr lang="en-US" altLang="ko-KR" sz="1000" dirty="0"/>
              <a:t> : eppoltp112, 8817</a:t>
            </a:r>
          </a:p>
          <a:p>
            <a:r>
              <a:rPr lang="en-US" altLang="ko-KR" sz="1000" dirty="0"/>
              <a:t>B - </a:t>
            </a:r>
            <a:r>
              <a:rPr lang="en-US" altLang="ko-KR" sz="1000" dirty="0" err="1"/>
              <a:t>eppolap</a:t>
            </a:r>
            <a:r>
              <a:rPr lang="en-US" altLang="ko-KR" sz="1000" dirty="0"/>
              <a:t> : eppolap112. 8818</a:t>
            </a:r>
          </a:p>
          <a:p>
            <a:r>
              <a:rPr lang="en-US" altLang="ko-KR" sz="1000" dirty="0"/>
              <a:t>C - </a:t>
            </a:r>
            <a:r>
              <a:rPr lang="en-US" altLang="ko-KR" sz="1000" dirty="0" err="1"/>
              <a:t>eppnosql</a:t>
            </a:r>
            <a:r>
              <a:rPr lang="en-US" altLang="ko-KR" sz="1000" dirty="0"/>
              <a:t> : eppnosql112, 8825</a:t>
            </a:r>
          </a:p>
          <a:p>
            <a:r>
              <a:rPr lang="ko-KR" altLang="en-US" sz="1000" dirty="0"/>
              <a:t>비밀번호는 자유롭게 설정</a:t>
            </a:r>
            <a:endParaRPr lang="en-US" altLang="ko-KR" sz="1000" dirty="0"/>
          </a:p>
          <a:p>
            <a:endParaRPr lang="en-US" altLang="ko-KR" sz="1000" dirty="0"/>
          </a:p>
          <a:p>
            <a:pPr marL="228600" indent="-228600">
              <a:buAutoNum type="arabicPeriod"/>
            </a:pPr>
            <a:r>
              <a:rPr lang="en-US" altLang="ko-KR" sz="1000" dirty="0" err="1"/>
              <a:t>epp</a:t>
            </a:r>
            <a:r>
              <a:rPr lang="en-US" altLang="ko-KR" sz="1000" dirty="0"/>
              <a:t>&gt;auth</a:t>
            </a:r>
            <a:r>
              <a:rPr lang="ko-KR" altLang="en-US" sz="1000" dirty="0"/>
              <a:t> 를 통해 </a:t>
            </a:r>
            <a:r>
              <a:rPr lang="en-US" altLang="ko-KR" sz="1000" dirty="0" err="1"/>
              <a:t>epp</a:t>
            </a:r>
            <a:r>
              <a:rPr lang="en-US" altLang="ko-KR" sz="1000" dirty="0"/>
              <a:t>(auth)&gt; </a:t>
            </a:r>
            <a:r>
              <a:rPr lang="ko-KR" altLang="en-US" sz="1000" dirty="0"/>
              <a:t>모드 진입</a:t>
            </a:r>
            <a:endParaRPr lang="en-US" altLang="ko-KR" sz="1000" dirty="0"/>
          </a:p>
          <a:p>
            <a:pPr marL="228600" indent="-228600">
              <a:buAutoNum type="arabicPeriod"/>
            </a:pPr>
            <a:r>
              <a:rPr lang="en-US" altLang="ko-KR" sz="1000" dirty="0"/>
              <a:t>change </a:t>
            </a:r>
            <a:r>
              <a:rPr lang="en-US" altLang="ko-KR" sz="1000" dirty="0" err="1"/>
              <a:t>db</a:t>
            </a:r>
            <a:r>
              <a:rPr lang="en-US" altLang="ko-KR" sz="1000" dirty="0"/>
              <a:t> account A or B or C </a:t>
            </a:r>
            <a:r>
              <a:rPr lang="ko-KR" altLang="en-US" sz="1000" dirty="0"/>
              <a:t>로 아이디 확인</a:t>
            </a:r>
            <a:r>
              <a:rPr lang="en-US" altLang="ko-KR" sz="1000" dirty="0"/>
              <a:t>, </a:t>
            </a:r>
            <a:r>
              <a:rPr lang="ko-KR" altLang="en-US" sz="1000" dirty="0"/>
              <a:t>기본 아이디는 위 정보와 같음</a:t>
            </a:r>
            <a:endParaRPr lang="en-US" altLang="ko-KR" sz="1000" dirty="0"/>
          </a:p>
          <a:p>
            <a:pPr marL="228600" indent="-228600">
              <a:buAutoNum type="arabicPeriod"/>
            </a:pPr>
            <a:r>
              <a:rPr lang="en-US" altLang="ko-KR" sz="1000" dirty="0"/>
              <a:t>change </a:t>
            </a:r>
            <a:r>
              <a:rPr lang="en-US" altLang="ko-KR" sz="1000" dirty="0" err="1"/>
              <a:t>db</a:t>
            </a:r>
            <a:r>
              <a:rPr lang="en-US" altLang="ko-KR" sz="1000" dirty="0"/>
              <a:t> passwd</a:t>
            </a:r>
            <a:r>
              <a:rPr lang="ko-KR" altLang="en-US" sz="1000" dirty="0"/>
              <a:t> </a:t>
            </a:r>
            <a:r>
              <a:rPr lang="en-US" altLang="ko-KR" sz="1000" dirty="0"/>
              <a:t>A</a:t>
            </a:r>
            <a:r>
              <a:rPr lang="ko-KR" altLang="en-US" sz="1000" dirty="0"/>
              <a:t> </a:t>
            </a:r>
            <a:r>
              <a:rPr lang="en-US" altLang="ko-KR" sz="1000" dirty="0"/>
              <a:t>or</a:t>
            </a:r>
            <a:r>
              <a:rPr lang="ko-KR" altLang="en-US" sz="1000" dirty="0"/>
              <a:t> </a:t>
            </a:r>
            <a:r>
              <a:rPr lang="en-US" altLang="ko-KR" sz="1000" dirty="0"/>
              <a:t>B C </a:t>
            </a:r>
            <a:r>
              <a:rPr lang="ko-KR" altLang="en-US" sz="1000" dirty="0"/>
              <a:t>로 비밀번호 변경 </a:t>
            </a:r>
            <a:endParaRPr lang="en-US" altLang="ko-KR" sz="1000" dirty="0"/>
          </a:p>
          <a:p>
            <a:endParaRPr lang="en-US" altLang="ko-KR" sz="1000" b="1" dirty="0"/>
          </a:p>
          <a:p>
            <a:endParaRPr lang="ko-KR" altLang="en-US" sz="1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9FBACB-E804-41FA-A7F2-335B479FEDBC}"/>
              </a:ext>
            </a:extLst>
          </p:cNvPr>
          <p:cNvSpPr txBox="1"/>
          <p:nvPr/>
        </p:nvSpPr>
        <p:spPr>
          <a:xfrm>
            <a:off x="5838825" y="4095309"/>
            <a:ext cx="5400675" cy="20928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sz="1000" b="1" dirty="0"/>
              <a:t>경로 </a:t>
            </a:r>
            <a:r>
              <a:rPr lang="en-US" altLang="ko-KR" sz="1000" b="1" dirty="0"/>
              <a:t>1</a:t>
            </a:r>
            <a:r>
              <a:rPr lang="ko-KR" altLang="en-US" sz="1000" b="1" dirty="0"/>
              <a:t>에서 설정 마친 후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경로 </a:t>
            </a:r>
            <a:r>
              <a:rPr lang="en-US" altLang="ko-KR" sz="1000" b="1" dirty="0"/>
              <a:t>2</a:t>
            </a:r>
            <a:r>
              <a:rPr lang="ko-KR" altLang="en-US" sz="1000" b="1" dirty="0"/>
              <a:t>에서 추가 설정 필요</a:t>
            </a:r>
            <a:endParaRPr lang="en-US" altLang="ko-KR" sz="1000" b="1" dirty="0"/>
          </a:p>
          <a:p>
            <a:endParaRPr lang="en-US" altLang="ko-KR" sz="1000" dirty="0"/>
          </a:p>
          <a:p>
            <a:pPr marL="228600" indent="-228600">
              <a:buAutoNum type="arabicPeriod"/>
            </a:pPr>
            <a:r>
              <a:rPr lang="en-US" altLang="ko-KR" sz="1000" dirty="0"/>
              <a:t>TG Setting </a:t>
            </a:r>
            <a:r>
              <a:rPr lang="ko-KR" altLang="en-US" sz="1000" dirty="0"/>
              <a:t>선택</a:t>
            </a:r>
            <a:endParaRPr lang="en-US" altLang="ko-KR" sz="1000" dirty="0"/>
          </a:p>
          <a:p>
            <a:pPr marL="228600" indent="-228600">
              <a:buAutoNum type="arabicPeriod"/>
            </a:pPr>
            <a:r>
              <a:rPr lang="en-US" altLang="ko-KR" sz="1000" dirty="0"/>
              <a:t>2</a:t>
            </a:r>
            <a:r>
              <a:rPr lang="ko-KR" altLang="en-US" sz="1000" dirty="0"/>
              <a:t>번 </a:t>
            </a:r>
            <a:r>
              <a:rPr lang="en-US" altLang="ko-KR" sz="1000" dirty="0"/>
              <a:t>DB Info</a:t>
            </a:r>
            <a:r>
              <a:rPr lang="ko-KR" altLang="en-US" sz="1000" dirty="0"/>
              <a:t>에서 </a:t>
            </a:r>
            <a:r>
              <a:rPr lang="en-US" altLang="ko-KR" sz="1000" dirty="0" err="1"/>
              <a:t>eppcli</a:t>
            </a:r>
            <a:r>
              <a:rPr lang="ko-KR" altLang="en-US" sz="1000" dirty="0"/>
              <a:t>에서 입력했던 정보 기입</a:t>
            </a:r>
            <a:endParaRPr lang="en-US" altLang="ko-KR" sz="1000" dirty="0"/>
          </a:p>
          <a:p>
            <a:pPr marL="228600" indent="-228600">
              <a:buAutoNum type="arabicPeriod"/>
            </a:pPr>
            <a:r>
              <a:rPr lang="en-US" altLang="ko-KR" sz="1000" dirty="0"/>
              <a:t>1</a:t>
            </a:r>
            <a:r>
              <a:rPr lang="ko-KR" altLang="en-US" sz="1000" dirty="0"/>
              <a:t>번 </a:t>
            </a:r>
            <a:r>
              <a:rPr lang="en-US" altLang="ko-KR" sz="1000" dirty="0"/>
              <a:t>stop </a:t>
            </a:r>
            <a:r>
              <a:rPr lang="ko-KR" altLang="en-US" sz="1000" dirty="0"/>
              <a:t>에서 </a:t>
            </a:r>
            <a:r>
              <a:rPr lang="en-US" altLang="ko-KR" sz="1000" dirty="0"/>
              <a:t>redirect</a:t>
            </a:r>
            <a:r>
              <a:rPr lang="ko-KR" altLang="en-US" sz="1000" dirty="0"/>
              <a:t>로 변경</a:t>
            </a:r>
            <a:endParaRPr lang="en-US" altLang="ko-KR" sz="1000" dirty="0"/>
          </a:p>
          <a:p>
            <a:pPr marL="228600" indent="-228600">
              <a:buAutoNum type="arabicPeriod"/>
            </a:pPr>
            <a:r>
              <a:rPr lang="en-US" altLang="ko-KR" sz="1000" dirty="0"/>
              <a:t>6</a:t>
            </a:r>
            <a:r>
              <a:rPr lang="ko-KR" altLang="en-US" sz="1000" dirty="0"/>
              <a:t>번 </a:t>
            </a:r>
            <a:r>
              <a:rPr lang="en-US" altLang="ko-KR" sz="1000" dirty="0"/>
              <a:t>TG</a:t>
            </a:r>
            <a:r>
              <a:rPr lang="ko-KR" altLang="en-US" sz="1000" dirty="0"/>
              <a:t> </a:t>
            </a:r>
            <a:r>
              <a:rPr lang="en-US" altLang="ko-KR" sz="1000" dirty="0"/>
              <a:t>IP</a:t>
            </a:r>
            <a:r>
              <a:rPr lang="ko-KR" altLang="en-US" sz="1000" dirty="0"/>
              <a:t> 등록</a:t>
            </a:r>
            <a:endParaRPr lang="en-US" altLang="ko-KR" sz="1000" dirty="0"/>
          </a:p>
          <a:p>
            <a:pPr marL="228600" indent="-228600">
              <a:buAutoNum type="arabicPeriod"/>
            </a:pPr>
            <a:endParaRPr lang="en-US" altLang="ko-KR" sz="1000" dirty="0"/>
          </a:p>
          <a:p>
            <a:pPr marL="228600" indent="-228600">
              <a:buAutoNum type="arabicPeriod"/>
            </a:pPr>
            <a:endParaRPr lang="en-US" altLang="ko-KR" sz="1000" dirty="0"/>
          </a:p>
          <a:p>
            <a:pPr marL="228600" indent="-228600">
              <a:buAutoNum type="arabicPeriod"/>
            </a:pPr>
            <a:endParaRPr lang="en-US" altLang="ko-KR" sz="1000" dirty="0"/>
          </a:p>
          <a:p>
            <a:r>
              <a:rPr lang="en-US" altLang="ko-KR" sz="1000" dirty="0">
                <a:latin typeface="+mj-lt"/>
              </a:rPr>
              <a:t>※ </a:t>
            </a:r>
            <a:r>
              <a:rPr lang="ko-KR" altLang="en-US" sz="1000" dirty="0">
                <a:latin typeface="+mj-lt"/>
              </a:rPr>
              <a:t>해당 설정 후 재부팅을 진행하는 것이 좋음</a:t>
            </a:r>
          </a:p>
          <a:p>
            <a:r>
              <a:rPr lang="ko-KR" altLang="en-US" sz="1000" dirty="0">
                <a:latin typeface="+mj-lt"/>
              </a:rPr>
              <a:t> </a:t>
            </a:r>
            <a:r>
              <a:rPr lang="en-US" altLang="ko-KR" sz="1000" dirty="0">
                <a:latin typeface="+mj-lt"/>
              </a:rPr>
              <a:t>- DB </a:t>
            </a:r>
            <a:r>
              <a:rPr lang="ko-KR" altLang="en-US" sz="1000" dirty="0">
                <a:latin typeface="+mj-lt"/>
              </a:rPr>
              <a:t>관련 계정이 변경되어</a:t>
            </a:r>
            <a:r>
              <a:rPr lang="en-US" altLang="ko-KR" sz="1000" dirty="0">
                <a:latin typeface="+mj-lt"/>
              </a:rPr>
              <a:t>, </a:t>
            </a:r>
            <a:r>
              <a:rPr lang="ko-KR" altLang="en-US" sz="1000" dirty="0">
                <a:latin typeface="+mj-lt"/>
              </a:rPr>
              <a:t>관련된 서비스만 재 시작하는 것이 좋지만 관련된 서비스들을 명확하게 모르기 때문임</a:t>
            </a:r>
          </a:p>
          <a:p>
            <a:r>
              <a:rPr lang="ko-KR" altLang="en-US" sz="1000" dirty="0">
                <a:latin typeface="+mj-lt"/>
              </a:rPr>
              <a:t> </a:t>
            </a:r>
            <a:r>
              <a:rPr lang="en-US" altLang="ko-KR" sz="1000" dirty="0">
                <a:latin typeface="+mj-lt"/>
              </a:rPr>
              <a:t>- </a:t>
            </a:r>
            <a:r>
              <a:rPr lang="ko-KR" altLang="en-US" sz="1000" dirty="0">
                <a:latin typeface="+mj-lt"/>
              </a:rPr>
              <a:t>재부팅 후 </a:t>
            </a:r>
            <a:r>
              <a:rPr lang="en-US" altLang="ko-KR" sz="1000" dirty="0">
                <a:latin typeface="+mj-lt"/>
              </a:rPr>
              <a:t>Web </a:t>
            </a:r>
            <a:r>
              <a:rPr lang="ko-KR" altLang="en-US" sz="1000" dirty="0">
                <a:latin typeface="+mj-lt"/>
              </a:rPr>
              <a:t>접속 시 상당 시간 소요됨</a:t>
            </a:r>
          </a:p>
        </p:txBody>
      </p:sp>
    </p:spTree>
    <p:extLst>
      <p:ext uri="{BB962C8B-B14F-4D97-AF65-F5344CB8AC3E}">
        <p14:creationId xmlns:p14="http://schemas.microsoft.com/office/powerpoint/2010/main" val="3396137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EC975F7-CEF7-4CBE-A65C-F172E0EAE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023" y="2129930"/>
            <a:ext cx="5176094" cy="286903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4B317459-DD5A-4C0F-97A2-B5799546FB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883" y="144776"/>
            <a:ext cx="6144119" cy="615354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0057B0-7241-4750-B4CD-FD29C4AA076B}"/>
              </a:ext>
            </a:extLst>
          </p:cNvPr>
          <p:cNvSpPr txBox="1"/>
          <p:nvPr/>
        </p:nvSpPr>
        <p:spPr>
          <a:xfrm>
            <a:off x="6804023" y="5129311"/>
            <a:ext cx="5144357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/>
              <a:t>- </a:t>
            </a:r>
            <a:r>
              <a:rPr lang="ko-KR" altLang="en-US" sz="1000" b="1" dirty="0"/>
              <a:t>토큰 발급 과정에서 기간을 입력 하는데 그와 동일한 서비스 시작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종료 날짜 선택</a:t>
            </a:r>
            <a:endParaRPr lang="en-US" altLang="ko-KR" sz="1000" b="1" dirty="0"/>
          </a:p>
          <a:p>
            <a:r>
              <a:rPr lang="ko-KR" altLang="en-US" sz="1000" b="1" dirty="0"/>
              <a:t>쿼리문은 매뉴얼에 있음</a:t>
            </a:r>
            <a:endParaRPr lang="en-US" altLang="ko-KR" sz="1000" b="1" dirty="0"/>
          </a:p>
          <a:p>
            <a:r>
              <a:rPr lang="en-US" altLang="ko-KR" sz="1000" b="1" dirty="0"/>
              <a:t>- </a:t>
            </a:r>
            <a:r>
              <a:rPr lang="ko-KR" altLang="en-US" sz="1000" b="1" dirty="0" err="1"/>
              <a:t>이떄</a:t>
            </a:r>
            <a:r>
              <a:rPr lang="ko-KR" altLang="en-US" sz="1000" b="1" dirty="0"/>
              <a:t> </a:t>
            </a:r>
            <a:r>
              <a:rPr lang="en-US" altLang="ko-KR" sz="1000" b="1" dirty="0"/>
              <a:t>ID</a:t>
            </a:r>
            <a:r>
              <a:rPr lang="ko-KR" altLang="en-US" sz="1000" b="1" dirty="0"/>
              <a:t>와 비밀번호는 </a:t>
            </a:r>
            <a:r>
              <a:rPr lang="en-US" altLang="ko-KR" sz="1000" b="1" dirty="0"/>
              <a:t>TG</a:t>
            </a:r>
            <a:r>
              <a:rPr lang="ko-KR" altLang="en-US" sz="1000" b="1" dirty="0"/>
              <a:t>와 연동하기 위해 사용하는 계정</a:t>
            </a:r>
            <a:endParaRPr lang="en-US" altLang="ko-KR" sz="1000" b="1" dirty="0"/>
          </a:p>
          <a:p>
            <a:endParaRPr lang="en-US" altLang="ko-KR" sz="700" b="1" dirty="0"/>
          </a:p>
          <a:p>
            <a:r>
              <a:rPr lang="en-US" altLang="ko-KR" sz="700" b="1" dirty="0"/>
              <a:t>SELECT </a:t>
            </a:r>
          </a:p>
          <a:p>
            <a:r>
              <a:rPr lang="en-US" altLang="ko-KR" sz="700" b="1" dirty="0" err="1"/>
              <a:t>nd.node_id</a:t>
            </a:r>
            <a:r>
              <a:rPr lang="en-US" altLang="ko-KR" sz="700" b="1" dirty="0"/>
              <a:t>, </a:t>
            </a:r>
            <a:r>
              <a:rPr lang="en-US" altLang="ko-KR" sz="700" b="1" dirty="0" err="1"/>
              <a:t>pf.platform_id</a:t>
            </a:r>
            <a:r>
              <a:rPr lang="en-US" altLang="ko-KR" sz="700" b="1" dirty="0"/>
              <a:t>, </a:t>
            </a:r>
            <a:r>
              <a:rPr lang="en-US" altLang="ko-KR" sz="700" b="1" dirty="0" err="1"/>
              <a:t>pf.platform_type</a:t>
            </a:r>
            <a:r>
              <a:rPr lang="en-US" altLang="ko-KR" sz="700" b="1" dirty="0"/>
              <a:t>, </a:t>
            </a:r>
            <a:r>
              <a:rPr lang="en-US" altLang="ko-KR" sz="700" b="1" dirty="0" err="1"/>
              <a:t>pf.major</a:t>
            </a:r>
            <a:r>
              <a:rPr lang="en-US" altLang="ko-KR" sz="700" b="1" dirty="0"/>
              <a:t>, </a:t>
            </a:r>
            <a:r>
              <a:rPr lang="en-US" altLang="ko-KR" sz="700" b="1" dirty="0" err="1"/>
              <a:t>pf.minor</a:t>
            </a:r>
            <a:r>
              <a:rPr lang="en-US" altLang="ko-KR" sz="700" b="1" dirty="0"/>
              <a:t> , </a:t>
            </a:r>
            <a:r>
              <a:rPr lang="en-US" altLang="ko-KR" sz="700" b="1" dirty="0" err="1"/>
              <a:t>pf.bit</a:t>
            </a:r>
            <a:r>
              <a:rPr lang="en-US" altLang="ko-KR" sz="700" b="1" dirty="0"/>
              <a:t>, </a:t>
            </a:r>
            <a:r>
              <a:rPr lang="en-US" altLang="ko-KR" sz="700" b="1" dirty="0" err="1"/>
              <a:t>nd.computer_name</a:t>
            </a:r>
            <a:r>
              <a:rPr lang="en-US" altLang="ko-KR" sz="700" b="1" dirty="0"/>
              <a:t>, </a:t>
            </a:r>
            <a:r>
              <a:rPr lang="en-US" altLang="ko-KR" sz="700" b="1" dirty="0" err="1"/>
              <a:t>nd.ip_connected</a:t>
            </a:r>
            <a:r>
              <a:rPr lang="en-US" altLang="ko-KR" sz="700" b="1" dirty="0"/>
              <a:t>, </a:t>
            </a:r>
            <a:r>
              <a:rPr lang="en-US" altLang="ko-KR" sz="700" b="1" dirty="0" err="1"/>
              <a:t>nd.ip</a:t>
            </a:r>
            <a:endParaRPr lang="en-US" altLang="ko-KR" sz="700" b="1" dirty="0"/>
          </a:p>
          <a:p>
            <a:r>
              <a:rPr lang="en-US" altLang="ko-KR" sz="700" b="1" dirty="0"/>
              <a:t>, </a:t>
            </a:r>
            <a:r>
              <a:rPr lang="en-US" altLang="ko-KR" sz="700" b="1" dirty="0" err="1"/>
              <a:t>sts.connection_status</a:t>
            </a:r>
            <a:r>
              <a:rPr lang="en-US" altLang="ko-KR" sz="700" b="1" dirty="0"/>
              <a:t>, v3.product_version, v3.engine_version, </a:t>
            </a:r>
            <a:r>
              <a:rPr lang="en-US" altLang="ko-KR" sz="700" b="1" dirty="0" err="1"/>
              <a:t>esa.grade</a:t>
            </a:r>
            <a:r>
              <a:rPr lang="en-US" altLang="ko-KR" sz="700" b="1" dirty="0"/>
              <a:t> FROM </a:t>
            </a:r>
            <a:r>
              <a:rPr lang="en-US" altLang="ko-KR" sz="700" b="1" dirty="0" err="1"/>
              <a:t>tb_node</a:t>
            </a:r>
            <a:r>
              <a:rPr lang="en-US" altLang="ko-KR" sz="700" b="1" dirty="0"/>
              <a:t> </a:t>
            </a:r>
            <a:r>
              <a:rPr lang="en-US" altLang="ko-KR" sz="700" b="1" dirty="0" err="1"/>
              <a:t>nd</a:t>
            </a:r>
            <a:endParaRPr lang="en-US" altLang="ko-KR" sz="700" b="1" dirty="0"/>
          </a:p>
          <a:p>
            <a:r>
              <a:rPr lang="en-US" altLang="ko-KR" sz="700" b="1" dirty="0"/>
              <a:t>INNER JOIN </a:t>
            </a:r>
            <a:r>
              <a:rPr lang="en-US" altLang="ko-KR" sz="700" b="1" dirty="0" err="1"/>
              <a:t>tb_node_status</a:t>
            </a:r>
            <a:r>
              <a:rPr lang="en-US" altLang="ko-KR" sz="700" b="1" dirty="0"/>
              <a:t> </a:t>
            </a:r>
            <a:r>
              <a:rPr lang="en-US" altLang="ko-KR" sz="700" b="1" dirty="0" err="1"/>
              <a:t>sts</a:t>
            </a:r>
            <a:r>
              <a:rPr lang="en-US" altLang="ko-KR" sz="700" b="1" dirty="0"/>
              <a:t> on </a:t>
            </a:r>
            <a:r>
              <a:rPr lang="en-US" altLang="ko-KR" sz="700" b="1" dirty="0" err="1"/>
              <a:t>nd.node_id</a:t>
            </a:r>
            <a:r>
              <a:rPr lang="en-US" altLang="ko-KR" sz="700" b="1" dirty="0"/>
              <a:t> = </a:t>
            </a:r>
            <a:r>
              <a:rPr lang="en-US" altLang="ko-KR" sz="700" b="1" dirty="0" err="1"/>
              <a:t>sts.node_id</a:t>
            </a:r>
            <a:endParaRPr lang="en-US" altLang="ko-KR" sz="700" b="1" dirty="0"/>
          </a:p>
          <a:p>
            <a:r>
              <a:rPr lang="en-US" altLang="ko-KR" sz="700" b="1" dirty="0"/>
              <a:t>INNER JOIN </a:t>
            </a:r>
            <a:r>
              <a:rPr lang="en-US" altLang="ko-KR" sz="700" b="1" dirty="0" err="1"/>
              <a:t>tb_platform</a:t>
            </a:r>
            <a:r>
              <a:rPr lang="en-US" altLang="ko-KR" sz="700" b="1" dirty="0"/>
              <a:t> pf ON </a:t>
            </a:r>
            <a:r>
              <a:rPr lang="en-US" altLang="ko-KR" sz="700" b="1" dirty="0" err="1"/>
              <a:t>nd.platform_id</a:t>
            </a:r>
            <a:r>
              <a:rPr lang="en-US" altLang="ko-KR" sz="700" b="1" dirty="0"/>
              <a:t> = </a:t>
            </a:r>
            <a:r>
              <a:rPr lang="en-US" altLang="ko-KR" sz="700" b="1" dirty="0" err="1"/>
              <a:t>pf.platform_id</a:t>
            </a:r>
            <a:endParaRPr lang="en-US" altLang="ko-KR" sz="700" b="1" dirty="0"/>
          </a:p>
          <a:p>
            <a:r>
              <a:rPr lang="en-US" altLang="ko-KR" sz="700" b="1" dirty="0"/>
              <a:t>LEFT OUTER JOIN tb_v3_status v3 ON </a:t>
            </a:r>
            <a:r>
              <a:rPr lang="en-US" altLang="ko-KR" sz="700" b="1" dirty="0" err="1"/>
              <a:t>nd.node_id</a:t>
            </a:r>
            <a:r>
              <a:rPr lang="en-US" altLang="ko-KR" sz="700" b="1" dirty="0"/>
              <a:t> = v3.node_id</a:t>
            </a:r>
          </a:p>
          <a:p>
            <a:r>
              <a:rPr lang="en-US" altLang="ko-KR" sz="700" b="1" dirty="0"/>
              <a:t>LEFT OUTER JOIN </a:t>
            </a:r>
            <a:r>
              <a:rPr lang="en-US" altLang="ko-KR" sz="700" b="1" dirty="0" err="1"/>
              <a:t>tb_esa_node_weak</a:t>
            </a:r>
            <a:r>
              <a:rPr lang="en-US" altLang="ko-KR" sz="700" b="1" dirty="0"/>
              <a:t> </a:t>
            </a:r>
            <a:r>
              <a:rPr lang="en-US" altLang="ko-KR" sz="700" b="1" dirty="0" err="1"/>
              <a:t>esa</a:t>
            </a:r>
            <a:r>
              <a:rPr lang="en-US" altLang="ko-KR" sz="700" b="1" dirty="0"/>
              <a:t> ON </a:t>
            </a:r>
            <a:r>
              <a:rPr lang="en-US" altLang="ko-KR" sz="700" b="1" dirty="0" err="1"/>
              <a:t>nd.node_id</a:t>
            </a:r>
            <a:r>
              <a:rPr lang="en-US" altLang="ko-KR" sz="700" b="1" dirty="0"/>
              <a:t> = </a:t>
            </a:r>
            <a:r>
              <a:rPr lang="en-US" altLang="ko-KR" sz="700" b="1" dirty="0" err="1"/>
              <a:t>esa.node_id</a:t>
            </a:r>
            <a:endParaRPr lang="en-US" altLang="ko-KR" sz="700" b="1" dirty="0"/>
          </a:p>
        </p:txBody>
      </p:sp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8AF1AF72-0EDA-4C71-9236-83FEA03A6833}"/>
              </a:ext>
            </a:extLst>
          </p:cNvPr>
          <p:cNvCxnSpPr>
            <a:cxnSpLocks/>
          </p:cNvCxnSpPr>
          <p:nvPr/>
        </p:nvCxnSpPr>
        <p:spPr>
          <a:xfrm flipV="1">
            <a:off x="1152525" y="2524127"/>
            <a:ext cx="6019800" cy="104774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2579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DC4386BC-B753-4F95-8905-E30A021674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057" y="509588"/>
            <a:ext cx="5293384" cy="52530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68F98ACD-4CDB-4EE3-83B1-AE3AB92A4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516731"/>
            <a:ext cx="5651263" cy="53241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BAB310E6-B08E-4465-8B7E-F8B3D73D20FC}"/>
              </a:ext>
            </a:extLst>
          </p:cNvPr>
          <p:cNvCxnSpPr>
            <a:cxnSpLocks/>
          </p:cNvCxnSpPr>
          <p:nvPr/>
        </p:nvCxnSpPr>
        <p:spPr>
          <a:xfrm>
            <a:off x="783989" y="1238250"/>
            <a:ext cx="5543550" cy="1524000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8DE6CC62-15C1-4B5D-A2D1-7C0914DD5FDE}"/>
              </a:ext>
            </a:extLst>
          </p:cNvPr>
          <p:cNvCxnSpPr>
            <a:cxnSpLocks/>
          </p:cNvCxnSpPr>
          <p:nvPr/>
        </p:nvCxnSpPr>
        <p:spPr>
          <a:xfrm>
            <a:off x="1079264" y="1524000"/>
            <a:ext cx="5248275" cy="1543050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CD9589F6-93A9-4788-929D-7A37A5715C27}"/>
              </a:ext>
            </a:extLst>
          </p:cNvPr>
          <p:cNvCxnSpPr>
            <a:cxnSpLocks/>
          </p:cNvCxnSpPr>
          <p:nvPr/>
        </p:nvCxnSpPr>
        <p:spPr>
          <a:xfrm>
            <a:off x="1469789" y="4172985"/>
            <a:ext cx="4857750" cy="303765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6FDAEBC-0F8D-4D5B-86E7-ED869DF0F644}"/>
              </a:ext>
            </a:extLst>
          </p:cNvPr>
          <p:cNvSpPr txBox="1"/>
          <p:nvPr/>
        </p:nvSpPr>
        <p:spPr>
          <a:xfrm>
            <a:off x="161057" y="5937290"/>
            <a:ext cx="99985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000" b="1" dirty="0"/>
              <a:t>연동</a:t>
            </a:r>
            <a:r>
              <a:rPr lang="en-US" altLang="ko-KR" sz="1000" b="1" dirty="0"/>
              <a:t> ID &lt;-&gt; </a:t>
            </a:r>
            <a:r>
              <a:rPr lang="ko-KR" altLang="en-US" sz="1000" b="1" dirty="0"/>
              <a:t>서버 아이디</a:t>
            </a:r>
            <a:endParaRPr lang="en-US" altLang="ko-KR" sz="1000" b="1" dirty="0"/>
          </a:p>
          <a:p>
            <a:pPr marL="171450" indent="-171450">
              <a:buFontTx/>
              <a:buChar char="-"/>
            </a:pPr>
            <a:r>
              <a:rPr lang="ko-KR" altLang="en-US" sz="1000" b="1" dirty="0"/>
              <a:t>연동 비밀번호 </a:t>
            </a:r>
            <a:r>
              <a:rPr lang="en-US" altLang="ko-KR" sz="1000" b="1" dirty="0"/>
              <a:t>&lt;-&gt; </a:t>
            </a:r>
            <a:r>
              <a:rPr lang="ko-KR" altLang="en-US" sz="1000" b="1" dirty="0"/>
              <a:t>비밀번호</a:t>
            </a:r>
            <a:endParaRPr lang="en-US" altLang="ko-KR" sz="1000" b="1" dirty="0"/>
          </a:p>
          <a:p>
            <a:pPr marL="171450" indent="-171450">
              <a:buFontTx/>
              <a:buChar char="-"/>
            </a:pPr>
            <a:r>
              <a:rPr lang="ko-KR" altLang="en-US" sz="1000" b="1" dirty="0"/>
              <a:t>인터페이스</a:t>
            </a:r>
            <a:r>
              <a:rPr lang="en-US" altLang="ko-KR" sz="1000" b="1" dirty="0"/>
              <a:t> ID &lt;-&gt; </a:t>
            </a:r>
            <a:r>
              <a:rPr lang="ko-KR" altLang="en-US" sz="1000" b="1" dirty="0"/>
              <a:t>쿼리 </a:t>
            </a:r>
            <a:r>
              <a:rPr lang="en-US" altLang="ko-KR" sz="1000" b="1" dirty="0"/>
              <a:t>ID</a:t>
            </a:r>
          </a:p>
          <a:p>
            <a:pPr marL="171450" indent="-171450">
              <a:buFontTx/>
              <a:buChar char="-"/>
            </a:pPr>
            <a:r>
              <a:rPr lang="ko-KR" altLang="en-US" sz="1000" b="1" dirty="0"/>
              <a:t>패스워드 </a:t>
            </a:r>
            <a:r>
              <a:rPr lang="en-US" altLang="ko-KR" sz="1000" b="1" dirty="0"/>
              <a:t>8</a:t>
            </a:r>
            <a:r>
              <a:rPr lang="ko-KR" altLang="en-US" sz="1000" b="1" dirty="0"/>
              <a:t>자리 이하</a:t>
            </a:r>
            <a:endParaRPr lang="en-US" altLang="ko-KR" sz="1000" b="1" dirty="0"/>
          </a:p>
          <a:p>
            <a:pPr marL="171450" indent="-171450">
              <a:buFontTx/>
              <a:buChar char="-"/>
            </a:pPr>
            <a:r>
              <a:rPr lang="en-US" altLang="ko-KR" sz="1000" b="1" dirty="0"/>
              <a:t>external_api.sh</a:t>
            </a:r>
            <a:r>
              <a:rPr lang="ko-KR" altLang="en-US" sz="1000" b="1" dirty="0"/>
              <a:t>를 통해 발급받은 토큰 입력</a:t>
            </a:r>
          </a:p>
        </p:txBody>
      </p:sp>
    </p:spTree>
    <p:extLst>
      <p:ext uri="{BB962C8B-B14F-4D97-AF65-F5344CB8AC3E}">
        <p14:creationId xmlns:p14="http://schemas.microsoft.com/office/powerpoint/2010/main" val="3851497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80E2D326-A60C-4A59-A566-FE0137BE4E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78" y="1199297"/>
            <a:ext cx="10628244" cy="97622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C53EF8B-013A-45E6-A645-F86A886E6F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78" y="2051232"/>
            <a:ext cx="3638550" cy="22288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5AE415-7FA2-40EA-8423-1662A86747B2}"/>
              </a:ext>
            </a:extLst>
          </p:cNvPr>
          <p:cNvSpPr txBox="1"/>
          <p:nvPr/>
        </p:nvSpPr>
        <p:spPr>
          <a:xfrm>
            <a:off x="781878" y="4781725"/>
            <a:ext cx="99985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en-US" altLang="ko-KR" sz="1000" b="1" dirty="0"/>
              <a:t>TG</a:t>
            </a:r>
            <a:r>
              <a:rPr lang="ko-KR" altLang="en-US" sz="1000" b="1" dirty="0"/>
              <a:t>에서 정상적으로 설정이 되어있어도</a:t>
            </a:r>
            <a:r>
              <a:rPr lang="en-US" altLang="ko-KR" sz="1000" b="1" dirty="0"/>
              <a:t> EPP </a:t>
            </a:r>
            <a:r>
              <a:rPr lang="ko-KR" altLang="en-US" sz="1000" b="1" dirty="0"/>
              <a:t>서버에 연결되어 있는 </a:t>
            </a:r>
            <a:r>
              <a:rPr lang="en-US" altLang="ko-KR" sz="1000" b="1" dirty="0"/>
              <a:t>Client </a:t>
            </a:r>
            <a:r>
              <a:rPr lang="ko-KR" altLang="en-US" sz="1000" b="1" dirty="0"/>
              <a:t>가 있어야지 정상적으로 성공할 수 있는 것으로 보임</a:t>
            </a:r>
            <a:endParaRPr lang="en-US" altLang="ko-KR" sz="1000" b="1" dirty="0"/>
          </a:p>
          <a:p>
            <a:r>
              <a:rPr lang="en-US" altLang="ko-KR" sz="1000" b="1" dirty="0"/>
              <a:t>- </a:t>
            </a:r>
            <a:r>
              <a:rPr lang="ko-KR" altLang="en-US" sz="1000" b="1" dirty="0"/>
              <a:t>없을 경우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위와 같은 에러 </a:t>
            </a:r>
            <a:r>
              <a:rPr lang="ko-KR" altLang="en-US" sz="1000" b="1" dirty="0" err="1"/>
              <a:t>메세지</a:t>
            </a:r>
            <a:r>
              <a:rPr lang="ko-KR" altLang="en-US" sz="1000" b="1" dirty="0"/>
              <a:t> 창 뜸</a:t>
            </a:r>
            <a:endParaRPr lang="en-US" altLang="ko-KR" sz="1000" b="1" dirty="0"/>
          </a:p>
          <a:p>
            <a:r>
              <a:rPr lang="en-US" altLang="ko-KR" sz="1000" b="1" dirty="0"/>
              <a:t>- </a:t>
            </a:r>
            <a:r>
              <a:rPr lang="ko-KR" altLang="en-US" sz="1000" b="1" dirty="0"/>
              <a:t>성공하면 브라우저 반응 없음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별도 </a:t>
            </a:r>
            <a:r>
              <a:rPr lang="ko-KR" altLang="en-US" sz="1000" b="1" dirty="0" err="1"/>
              <a:t>메세지</a:t>
            </a:r>
            <a:r>
              <a:rPr lang="ko-KR" altLang="en-US" sz="1000" b="1" dirty="0"/>
              <a:t> 창 없음</a:t>
            </a:r>
          </a:p>
        </p:txBody>
      </p:sp>
    </p:spTree>
    <p:extLst>
      <p:ext uri="{BB962C8B-B14F-4D97-AF65-F5344CB8AC3E}">
        <p14:creationId xmlns:p14="http://schemas.microsoft.com/office/powerpoint/2010/main" val="740483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F47EF05-43A5-471B-9E7B-5C2B89107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767" y="541972"/>
            <a:ext cx="6763703" cy="44471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BF7849-283F-42DD-A5FC-7E8E546DC643}"/>
              </a:ext>
            </a:extLst>
          </p:cNvPr>
          <p:cNvSpPr txBox="1"/>
          <p:nvPr/>
        </p:nvSpPr>
        <p:spPr>
          <a:xfrm>
            <a:off x="781878" y="4781725"/>
            <a:ext cx="9998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en-US" altLang="ko-KR" sz="1000" b="1" dirty="0"/>
              <a:t>EPP</a:t>
            </a:r>
            <a:r>
              <a:rPr lang="ko-KR" altLang="en-US" sz="1000" b="1" dirty="0"/>
              <a:t> 서버가 있는 방향의 인터페이스 지정</a:t>
            </a:r>
            <a:endParaRPr lang="en-US" altLang="ko-KR" sz="1000" b="1" dirty="0"/>
          </a:p>
          <a:p>
            <a:pPr marL="171450" indent="-171450">
              <a:buFontTx/>
              <a:buChar char="-"/>
            </a:pPr>
            <a:r>
              <a:rPr lang="ko-KR" altLang="en-US" sz="1000" b="1" dirty="0"/>
              <a:t>최근 업데이트의 경우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주기에 맞게 진행은 되는 것 같으나 업데이트 날짜 표기가 안되고 있음</a:t>
            </a:r>
          </a:p>
        </p:txBody>
      </p:sp>
    </p:spTree>
    <p:extLst>
      <p:ext uri="{BB962C8B-B14F-4D97-AF65-F5344CB8AC3E}">
        <p14:creationId xmlns:p14="http://schemas.microsoft.com/office/powerpoint/2010/main" val="4901835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54387CA-9E24-4D75-9377-61B0FC28A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828" y="1183005"/>
            <a:ext cx="4486072" cy="480408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E32307E8-94F1-4438-8844-251773321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079" y="1183005"/>
            <a:ext cx="4193793" cy="449199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5F41BC2F-64EA-4E05-B79E-865F090E4B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87" y="71346"/>
            <a:ext cx="11934825" cy="9719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B1900E-B5D8-439D-A978-83992F381C1D}"/>
              </a:ext>
            </a:extLst>
          </p:cNvPr>
          <p:cNvSpPr txBox="1"/>
          <p:nvPr/>
        </p:nvSpPr>
        <p:spPr>
          <a:xfrm>
            <a:off x="244982" y="6266577"/>
            <a:ext cx="9998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000" b="1" dirty="0"/>
              <a:t>디바이스 제어</a:t>
            </a:r>
            <a:r>
              <a:rPr lang="en-US" altLang="ko-KR" sz="1000" b="1" dirty="0"/>
              <a:t>(</a:t>
            </a:r>
            <a:r>
              <a:rPr lang="ko-KR" altLang="en-US" sz="1000" b="1" dirty="0"/>
              <a:t>프로파일</a:t>
            </a:r>
            <a:r>
              <a:rPr lang="en-US" altLang="ko-KR" sz="1000" b="1" dirty="0"/>
              <a:t>)</a:t>
            </a:r>
          </a:p>
          <a:p>
            <a:pPr marL="171450" indent="-171450">
              <a:buFontTx/>
              <a:buChar char="-"/>
            </a:pPr>
            <a:r>
              <a:rPr lang="ko-KR" altLang="en-US" sz="1000" b="1" dirty="0"/>
              <a:t>윈도우 버전 또는 </a:t>
            </a:r>
            <a:r>
              <a:rPr lang="en-US" altLang="ko-KR" sz="1000" b="1" dirty="0"/>
              <a:t>V3 </a:t>
            </a:r>
            <a:r>
              <a:rPr lang="ko-KR" altLang="en-US" sz="1000" b="1" dirty="0"/>
              <a:t>설치 여부의 제어 조건을 만들 수 있음</a:t>
            </a:r>
          </a:p>
        </p:txBody>
      </p:sp>
    </p:spTree>
    <p:extLst>
      <p:ext uri="{BB962C8B-B14F-4D97-AF65-F5344CB8AC3E}">
        <p14:creationId xmlns:p14="http://schemas.microsoft.com/office/powerpoint/2010/main" val="2214231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3399F922-C0E3-4CCB-BCB4-CAA1D17437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" y="788683"/>
            <a:ext cx="9198889" cy="48805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00B030-3E29-4EDB-9425-BDF7BB517920}"/>
              </a:ext>
            </a:extLst>
          </p:cNvPr>
          <p:cNvSpPr txBox="1"/>
          <p:nvPr/>
        </p:nvSpPr>
        <p:spPr>
          <a:xfrm>
            <a:off x="562062" y="6100080"/>
            <a:ext cx="99985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/>
              <a:t>왼쪽 윈도우</a:t>
            </a:r>
            <a:r>
              <a:rPr lang="en-US" altLang="ko-KR" sz="1000" b="1" dirty="0"/>
              <a:t>7(10.10.200.70), </a:t>
            </a:r>
            <a:r>
              <a:rPr lang="ko-KR" altLang="en-US" sz="1000" b="1" dirty="0"/>
              <a:t>오른쪽 윈도우</a:t>
            </a:r>
            <a:r>
              <a:rPr lang="en-US" altLang="ko-KR" sz="1000" b="1" dirty="0"/>
              <a:t>10(10.10.200.71)</a:t>
            </a:r>
            <a:endParaRPr lang="ko-KR" altLang="en-US" sz="1000" b="1" dirty="0"/>
          </a:p>
          <a:p>
            <a:pPr marL="171450" indent="-171450">
              <a:buFontTx/>
              <a:buChar char="-"/>
            </a:pPr>
            <a:r>
              <a:rPr lang="ko-KR" altLang="en-US" sz="1000" b="1" dirty="0"/>
              <a:t>위의 정책은 윈도우</a:t>
            </a:r>
            <a:r>
              <a:rPr lang="en-US" altLang="ko-KR" sz="1000" b="1" dirty="0"/>
              <a:t>7 &amp; V3 </a:t>
            </a:r>
            <a:r>
              <a:rPr lang="ko-KR" altLang="en-US" sz="1000" b="1" dirty="0"/>
              <a:t>설치 사용자만 인터넷을 할 수가 있음</a:t>
            </a:r>
            <a:endParaRPr lang="en-US" altLang="ko-KR" sz="1000" b="1" dirty="0"/>
          </a:p>
          <a:p>
            <a:pPr marL="171450" indent="-171450">
              <a:buFontTx/>
              <a:buChar char="-"/>
            </a:pPr>
            <a:r>
              <a:rPr lang="ko-KR" altLang="en-US" sz="1000" b="1" dirty="0"/>
              <a:t>그에 따라 윈도우</a:t>
            </a:r>
            <a:r>
              <a:rPr lang="en-US" altLang="ko-KR" sz="1000" b="1" dirty="0"/>
              <a:t>7</a:t>
            </a:r>
            <a:r>
              <a:rPr lang="ko-KR" altLang="en-US" sz="1000" b="1" dirty="0"/>
              <a:t>은 허용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윈도우</a:t>
            </a:r>
            <a:r>
              <a:rPr lang="en-US" altLang="ko-KR" sz="1000" b="1" dirty="0"/>
              <a:t>10</a:t>
            </a:r>
            <a:r>
              <a:rPr lang="ko-KR" altLang="en-US" sz="1000" b="1" dirty="0"/>
              <a:t>은 차단</a:t>
            </a:r>
            <a:endParaRPr lang="en-US" altLang="ko-KR" sz="1000" b="1" dirty="0"/>
          </a:p>
          <a:p>
            <a:pPr marL="171450" indent="-171450">
              <a:buFontTx/>
              <a:buChar char="-"/>
            </a:pPr>
            <a:r>
              <a:rPr lang="ko-KR" altLang="en-US" sz="1000" b="1" dirty="0"/>
              <a:t>차단 시</a:t>
            </a:r>
            <a:r>
              <a:rPr lang="en-US" altLang="ko-KR" sz="1000" b="1" dirty="0"/>
              <a:t>,</a:t>
            </a:r>
            <a:r>
              <a:rPr lang="ko-KR" altLang="en-US" sz="1000" b="1" dirty="0"/>
              <a:t> 로그</a:t>
            </a:r>
            <a:r>
              <a:rPr lang="en-US" altLang="ko-KR" sz="1000" b="1" dirty="0"/>
              <a:t>ID</a:t>
            </a:r>
            <a:r>
              <a:rPr lang="ko-KR" altLang="en-US" sz="1000" b="1" dirty="0"/>
              <a:t>는 </a:t>
            </a:r>
            <a:r>
              <a:rPr lang="en-US" altLang="ko-KR" sz="1000" b="1" dirty="0" err="1"/>
              <a:t>utm_default</a:t>
            </a:r>
            <a:endParaRPr lang="ko-KR" altLang="en-US" sz="1000" b="1" dirty="0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246A8E25-4726-4742-AFC0-F57AA0797E3A}"/>
              </a:ext>
            </a:extLst>
          </p:cNvPr>
          <p:cNvGrpSpPr/>
          <p:nvPr/>
        </p:nvGrpSpPr>
        <p:grpSpPr>
          <a:xfrm>
            <a:off x="299382" y="117146"/>
            <a:ext cx="11791950" cy="362518"/>
            <a:chOff x="0" y="34290"/>
            <a:chExt cx="12192000" cy="321462"/>
          </a:xfrm>
        </p:grpSpPr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3BFD03F7-45B0-4775-87FE-D1A6742AFF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4290"/>
              <a:ext cx="12192000" cy="31907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F1047D55-AA99-454D-B4A7-254330A08E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81550" y="193827"/>
              <a:ext cx="1123950" cy="16192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</p:grpSp>
    </p:spTree>
    <p:extLst>
      <p:ext uri="{BB962C8B-B14F-4D97-AF65-F5344CB8AC3E}">
        <p14:creationId xmlns:p14="http://schemas.microsoft.com/office/powerpoint/2010/main" val="36752908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0ED5F32C-4291-42D3-9086-D76B709142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89" y="692243"/>
            <a:ext cx="8871585" cy="48080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C3CAA6B-F7A1-44DF-BDC4-0901DF748C97}"/>
              </a:ext>
            </a:extLst>
          </p:cNvPr>
          <p:cNvSpPr txBox="1"/>
          <p:nvPr/>
        </p:nvSpPr>
        <p:spPr>
          <a:xfrm>
            <a:off x="562062" y="6100080"/>
            <a:ext cx="99985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/>
              <a:t>왼쪽 윈도우</a:t>
            </a:r>
            <a:r>
              <a:rPr lang="en-US" altLang="ko-KR" sz="1000" b="1" dirty="0"/>
              <a:t>7(10.10.200.70), </a:t>
            </a:r>
            <a:r>
              <a:rPr lang="ko-KR" altLang="en-US" sz="1000" b="1" dirty="0"/>
              <a:t>오른쪽 윈도우</a:t>
            </a:r>
            <a:r>
              <a:rPr lang="en-US" altLang="ko-KR" sz="1000" b="1" dirty="0"/>
              <a:t>10(10.10.200.71)</a:t>
            </a:r>
          </a:p>
          <a:p>
            <a:pPr marL="171450" indent="-171450">
              <a:buFontTx/>
              <a:buChar char="-"/>
            </a:pPr>
            <a:r>
              <a:rPr lang="ko-KR" altLang="en-US" sz="1000" b="1" dirty="0"/>
              <a:t>위의 정책은 윈도우</a:t>
            </a:r>
            <a:r>
              <a:rPr lang="en-US" altLang="ko-KR" sz="1000" b="1" dirty="0"/>
              <a:t>7 &amp; V3 </a:t>
            </a:r>
            <a:r>
              <a:rPr lang="ko-KR" altLang="en-US" sz="1000" b="1" dirty="0"/>
              <a:t>설치 사용자만 인터넷을 할 수가 있음</a:t>
            </a:r>
            <a:endParaRPr lang="en-US" altLang="ko-KR" sz="1000" b="1" dirty="0"/>
          </a:p>
          <a:p>
            <a:pPr marL="171450" indent="-171450">
              <a:buFontTx/>
              <a:buChar char="-"/>
            </a:pPr>
            <a:r>
              <a:rPr lang="ko-KR" altLang="en-US" sz="1000" b="1" dirty="0"/>
              <a:t>그에 따라 윈도우</a:t>
            </a:r>
            <a:r>
              <a:rPr lang="en-US" altLang="ko-KR" sz="1000" b="1" dirty="0"/>
              <a:t>7</a:t>
            </a:r>
            <a:r>
              <a:rPr lang="ko-KR" altLang="en-US" sz="1000" b="1" dirty="0"/>
              <a:t>은 허용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윈도우</a:t>
            </a:r>
            <a:r>
              <a:rPr lang="en-US" altLang="ko-KR" sz="1000" b="1" dirty="0"/>
              <a:t>10</a:t>
            </a:r>
            <a:r>
              <a:rPr lang="ko-KR" altLang="en-US" sz="1000" b="1" dirty="0"/>
              <a:t>은 차단</a:t>
            </a:r>
            <a:endParaRPr lang="en-US" altLang="ko-KR" sz="1000" b="1" dirty="0"/>
          </a:p>
          <a:p>
            <a:pPr marL="171450" indent="-171450">
              <a:buFontTx/>
              <a:buChar char="-"/>
            </a:pPr>
            <a:r>
              <a:rPr lang="ko-KR" altLang="en-US" sz="1000" b="1" dirty="0"/>
              <a:t>차단 시</a:t>
            </a:r>
            <a:r>
              <a:rPr lang="en-US" altLang="ko-KR" sz="1000" b="1" dirty="0"/>
              <a:t>, </a:t>
            </a:r>
            <a:r>
              <a:rPr lang="ko-KR" altLang="en-US" sz="1000" b="1" dirty="0"/>
              <a:t>로그</a:t>
            </a:r>
            <a:r>
              <a:rPr lang="en-US" altLang="ko-KR" sz="1000" b="1" dirty="0"/>
              <a:t>ID</a:t>
            </a:r>
            <a:r>
              <a:rPr lang="ko-KR" altLang="en-US" sz="1000" b="1" dirty="0"/>
              <a:t>는 </a:t>
            </a:r>
            <a:r>
              <a:rPr lang="en-US" altLang="ko-KR" sz="1000" b="1" dirty="0" err="1"/>
              <a:t>utm_default</a:t>
            </a:r>
            <a:endParaRPr lang="ko-KR" altLang="en-US" sz="1000" b="1" dirty="0"/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D92306B7-8C24-4551-96DC-D8781975E858}"/>
              </a:ext>
            </a:extLst>
          </p:cNvPr>
          <p:cNvGrpSpPr/>
          <p:nvPr/>
        </p:nvGrpSpPr>
        <p:grpSpPr>
          <a:xfrm>
            <a:off x="411060" y="92470"/>
            <a:ext cx="11629938" cy="406059"/>
            <a:chOff x="0" y="0"/>
            <a:chExt cx="12192000" cy="363814"/>
          </a:xfrm>
        </p:grpSpPr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191726E4-2B3A-4AC3-9554-653E15991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92000" cy="36381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6BB942CC-B5E7-4BED-A6C2-73855B854D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38700" y="181907"/>
              <a:ext cx="1123950" cy="16192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</p:grpSp>
    </p:spTree>
    <p:extLst>
      <p:ext uri="{BB962C8B-B14F-4D97-AF65-F5344CB8AC3E}">
        <p14:creationId xmlns:p14="http://schemas.microsoft.com/office/powerpoint/2010/main" val="4087063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474E12E0-A441-4E25-9CBF-B4507B3A0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346" y="3388078"/>
            <a:ext cx="9960528" cy="33684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6A4437B3-B6BA-4940-8A96-72B857A8A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346" y="152821"/>
            <a:ext cx="5059219" cy="26320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FBF19DD2-C1EA-4501-B22D-E98D141113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2567" y="1543060"/>
            <a:ext cx="6911045" cy="16178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ABCF1A8-9266-452A-BDF0-1354DCFCDD8E}"/>
              </a:ext>
            </a:extLst>
          </p:cNvPr>
          <p:cNvSpPr txBox="1"/>
          <p:nvPr/>
        </p:nvSpPr>
        <p:spPr>
          <a:xfrm>
            <a:off x="6366421" y="145426"/>
            <a:ext cx="48223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/>
              <a:t>에이전트 설치 현황</a:t>
            </a:r>
            <a:endParaRPr lang="en-US" altLang="ko-KR" sz="1000" b="1" dirty="0"/>
          </a:p>
          <a:p>
            <a:r>
              <a:rPr lang="en-US" altLang="ko-KR" sz="1000" b="1" dirty="0"/>
              <a:t>- </a:t>
            </a:r>
            <a:r>
              <a:rPr lang="ko-KR" altLang="en-US" sz="1000" dirty="0" err="1"/>
              <a:t>리다이렉션</a:t>
            </a:r>
            <a:r>
              <a:rPr lang="ko-KR" altLang="en-US" sz="1000" dirty="0"/>
              <a:t> 페이지에서 에이전트를 다운받은 사용자를 확인</a:t>
            </a:r>
            <a:r>
              <a:rPr lang="en-US" altLang="ko-KR" sz="1000" dirty="0"/>
              <a:t>(</a:t>
            </a:r>
            <a:r>
              <a:rPr lang="ko-KR" altLang="en-US" sz="1000" dirty="0"/>
              <a:t>설치</a:t>
            </a:r>
            <a:r>
              <a:rPr lang="en-US" altLang="ko-KR" sz="1000" dirty="0"/>
              <a:t>, </a:t>
            </a:r>
            <a:r>
              <a:rPr lang="ko-KR" altLang="en-US" sz="1000" dirty="0" err="1"/>
              <a:t>미설치</a:t>
            </a:r>
            <a:r>
              <a:rPr lang="en-US" altLang="ko-KR" sz="1000" dirty="0"/>
              <a:t>)</a:t>
            </a:r>
            <a:br>
              <a:rPr lang="en-US" altLang="ko-KR" sz="1000" dirty="0"/>
            </a:br>
            <a:endParaRPr lang="en-US" altLang="ko-KR" sz="1000" dirty="0"/>
          </a:p>
          <a:p>
            <a:r>
              <a:rPr lang="ko-KR" altLang="en-US" sz="1000" b="1" dirty="0"/>
              <a:t>디바이스 제어</a:t>
            </a:r>
            <a:br>
              <a:rPr lang="en-US" altLang="ko-KR" sz="1000" b="1" dirty="0"/>
            </a:br>
            <a:r>
              <a:rPr lang="en-US" altLang="ko-KR" sz="1000" dirty="0"/>
              <a:t>- EPP</a:t>
            </a:r>
            <a:r>
              <a:rPr lang="ko-KR" altLang="en-US" sz="1000" dirty="0"/>
              <a:t>로부터 연결되어 있는 사용자 정보를 가져옴</a:t>
            </a:r>
            <a:endParaRPr lang="en-US" altLang="ko-KR" sz="1000" dirty="0"/>
          </a:p>
          <a:p>
            <a:endParaRPr lang="en-US" altLang="ko-KR" sz="1000" b="1" dirty="0"/>
          </a:p>
          <a:p>
            <a:r>
              <a:rPr lang="ko-KR" altLang="en-US" sz="1000" b="1" dirty="0"/>
              <a:t>디바이스 로그</a:t>
            </a:r>
            <a:br>
              <a:rPr lang="en-US" altLang="ko-KR" sz="1000" b="1" dirty="0"/>
            </a:br>
            <a:r>
              <a:rPr lang="en-US" altLang="ko-KR" sz="1000" dirty="0"/>
              <a:t>- </a:t>
            </a:r>
            <a:r>
              <a:rPr lang="ko-KR" altLang="en-US" sz="1000" dirty="0"/>
              <a:t>에이전트를 통해 받은 로그</a:t>
            </a:r>
            <a:endParaRPr lang="en-US" altLang="ko-KR" sz="1000" dirty="0"/>
          </a:p>
        </p:txBody>
      </p:sp>
    </p:spTree>
    <p:extLst>
      <p:ext uri="{BB962C8B-B14F-4D97-AF65-F5344CB8AC3E}">
        <p14:creationId xmlns:p14="http://schemas.microsoft.com/office/powerpoint/2010/main" val="434397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</TotalTime>
  <Words>776</Words>
  <Application>Microsoft Office PowerPoint</Application>
  <PresentationFormat>와이드스크린</PresentationFormat>
  <Paragraphs>97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7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Administrator</dc:creator>
  <cp:lastModifiedBy>Administrator</cp:lastModifiedBy>
  <cp:revision>16</cp:revision>
  <dcterms:created xsi:type="dcterms:W3CDTF">2022-02-16T06:45:57Z</dcterms:created>
  <dcterms:modified xsi:type="dcterms:W3CDTF">2022-06-17T05:10:44Z</dcterms:modified>
</cp:coreProperties>
</file>