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484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284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536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01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7557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253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709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5928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529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101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85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74DBD-1A09-44A5-9271-45625303DEB7}" type="datetimeFigureOut">
              <a:rPr lang="ko-KR" altLang="en-US" smtClean="0"/>
              <a:t>2022-03-11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57E7D-2D6F-4A8D-AC23-D94DB66EBA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66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6478" y="2822329"/>
            <a:ext cx="260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coco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6478" y="2311341"/>
            <a:ext cx="3034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partners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6478" y="3333317"/>
            <a:ext cx="297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support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26478" y="3844305"/>
            <a:ext cx="248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key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26478" y="4355293"/>
            <a:ext cx="2307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pi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26478" y="4866281"/>
            <a:ext cx="2431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csc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6478" y="5377269"/>
            <a:ext cx="2976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pencafe</a:t>
            </a:r>
            <a:r>
              <a:rPr lang="en-US" altLang="ko-KR" dirty="0" smtClean="0"/>
              <a:t>.pentasecurity.com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9194" y="1509381"/>
            <a:ext cx="4129250" cy="46698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6478" y="1871181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** 웹사이트 </a:t>
            </a:r>
            <a:r>
              <a:rPr lang="en-US" altLang="ko-KR" b="1" dirty="0" smtClean="0"/>
              <a:t>LIST </a:t>
            </a:r>
            <a:r>
              <a:rPr lang="ko-KR" altLang="en-US" b="1" dirty="0" smtClean="0"/>
              <a:t>** 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7807" y="479873"/>
            <a:ext cx="1173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웹서버의</a:t>
            </a:r>
            <a:r>
              <a:rPr lang="ko-KR" altLang="en-US" b="1" dirty="0" smtClean="0"/>
              <a:t> 서브도메인이 여러 개 </a:t>
            </a:r>
            <a:r>
              <a:rPr lang="ko-KR" altLang="en-US" b="1" dirty="0" err="1" smtClean="0"/>
              <a:t>있을경우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비용 및 관리 측면에서 와일드카드 형태의 인증서발급이 </a:t>
            </a:r>
            <a:r>
              <a:rPr lang="ko-KR" altLang="en-US" b="1" dirty="0" err="1" smtClean="0"/>
              <a:t>효율적임</a:t>
            </a:r>
            <a:r>
              <a:rPr lang="en-US" altLang="ko-KR" b="1" dirty="0" smtClean="0"/>
              <a:t>.</a:t>
            </a:r>
            <a:endParaRPr lang="ko-KR" altLang="en-US" b="1" dirty="0"/>
          </a:p>
        </p:txBody>
      </p:sp>
      <p:sp>
        <p:nvSpPr>
          <p:cNvPr id="15" name="왼쪽 화살표 14"/>
          <p:cNvSpPr/>
          <p:nvPr/>
        </p:nvSpPr>
        <p:spPr>
          <a:xfrm>
            <a:off x="4206553" y="3733857"/>
            <a:ext cx="3077308" cy="301812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341649" y="3316765"/>
            <a:ext cx="290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CN : </a:t>
            </a:r>
            <a:r>
              <a:rPr lang="ko-KR" altLang="en-US" b="1" dirty="0" smtClean="0">
                <a:solidFill>
                  <a:srgbClr val="FF0000"/>
                </a:solidFill>
              </a:rPr>
              <a:t>*</a:t>
            </a:r>
            <a:r>
              <a:rPr lang="en-US" altLang="ko-KR" b="1" dirty="0" smtClean="0"/>
              <a:t>.pentasecurity.com</a:t>
            </a:r>
            <a:endParaRPr lang="ko-KR" altLang="en-US" b="1" dirty="0"/>
          </a:p>
        </p:txBody>
      </p:sp>
      <p:sp>
        <p:nvSpPr>
          <p:cNvPr id="17" name="왼쪽 대괄호 16"/>
          <p:cNvSpPr/>
          <p:nvPr/>
        </p:nvSpPr>
        <p:spPr>
          <a:xfrm>
            <a:off x="297807" y="2311341"/>
            <a:ext cx="488539" cy="3543300"/>
          </a:xfrm>
          <a:prstGeom prst="leftBracket">
            <a:avLst>
              <a:gd name="adj" fmla="val 19370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18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97807" y="479873"/>
            <a:ext cx="10278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1</a:t>
            </a:r>
            <a:r>
              <a:rPr lang="ko-KR" altLang="en-US" b="1" dirty="0" smtClean="0"/>
              <a:t>개의 웹 서버 </a:t>
            </a:r>
            <a:r>
              <a:rPr lang="en-US" altLang="ko-KR" b="1" dirty="0" smtClean="0"/>
              <a:t>IP</a:t>
            </a:r>
            <a:r>
              <a:rPr lang="ko-KR" altLang="en-US" b="1" dirty="0" smtClean="0"/>
              <a:t>에 서로 다른 </a:t>
            </a:r>
            <a:r>
              <a:rPr lang="en-US" altLang="ko-KR" b="1" dirty="0" smtClean="0"/>
              <a:t>CN</a:t>
            </a:r>
            <a:r>
              <a:rPr lang="ko-KR" altLang="en-US" b="1" dirty="0" smtClean="0"/>
              <a:t>값의 </a:t>
            </a:r>
            <a:r>
              <a:rPr lang="en-US" altLang="ko-KR" b="1" dirty="0" smtClean="0"/>
              <a:t>SSL</a:t>
            </a:r>
            <a:r>
              <a:rPr lang="ko-KR" altLang="en-US" b="1" dirty="0" smtClean="0"/>
              <a:t>인증서를 등록하게 될 경우 </a:t>
            </a:r>
            <a:r>
              <a:rPr lang="en-US" altLang="ko-KR" b="1" dirty="0" smtClean="0"/>
              <a:t>SNI </a:t>
            </a:r>
            <a:r>
              <a:rPr lang="ko-KR" altLang="en-US" b="1" dirty="0" smtClean="0"/>
              <a:t>기능을 이용 해야함</a:t>
            </a:r>
            <a:r>
              <a:rPr lang="en-US" altLang="ko-KR" b="1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ko-KR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웹방화벽</a:t>
            </a:r>
            <a:r>
              <a:rPr lang="ko-KR" altLang="en-US" b="1" dirty="0" smtClean="0"/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보호대상 서버 </a:t>
            </a:r>
            <a:r>
              <a:rPr lang="en-US" altLang="ko-KR" b="1" dirty="0" smtClean="0">
                <a:solidFill>
                  <a:srgbClr val="FF0000"/>
                </a:solidFill>
              </a:rPr>
              <a:t>IP </a:t>
            </a:r>
            <a:r>
              <a:rPr lang="ko-KR" altLang="en-US" b="1" dirty="0" smtClean="0">
                <a:solidFill>
                  <a:srgbClr val="FF0000"/>
                </a:solidFill>
              </a:rPr>
              <a:t>별 </a:t>
            </a:r>
            <a:r>
              <a:rPr lang="en-US" altLang="ko-KR" b="1" dirty="0" smtClean="0">
                <a:solidFill>
                  <a:srgbClr val="FF0000"/>
                </a:solidFill>
              </a:rPr>
              <a:t>SSL</a:t>
            </a:r>
            <a:r>
              <a:rPr lang="ko-KR" altLang="en-US" b="1" dirty="0" smtClean="0">
                <a:solidFill>
                  <a:srgbClr val="FF0000"/>
                </a:solidFill>
              </a:rPr>
              <a:t>인증서는 </a:t>
            </a:r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r>
              <a:rPr lang="ko-KR" altLang="en-US" b="1" dirty="0" smtClean="0">
                <a:solidFill>
                  <a:srgbClr val="FF0000"/>
                </a:solidFill>
              </a:rPr>
              <a:t>개만</a:t>
            </a:r>
            <a:r>
              <a:rPr lang="ko-KR" altLang="en-US" b="1" dirty="0" smtClean="0"/>
              <a:t> 매칭 가능</a:t>
            </a:r>
            <a:r>
              <a:rPr lang="en-US" altLang="ko-KR" b="1" dirty="0" smtClean="0"/>
              <a:t>.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419" y="1645920"/>
            <a:ext cx="7007051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807" y="479873"/>
            <a:ext cx="901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[</a:t>
            </a:r>
            <a:r>
              <a:rPr lang="ko-KR" altLang="en-US" b="1" dirty="0" smtClean="0"/>
              <a:t>보안 설정</a:t>
            </a:r>
            <a:r>
              <a:rPr lang="en-US" altLang="ko-KR" b="1" dirty="0" smtClean="0"/>
              <a:t>] &gt; [</a:t>
            </a:r>
            <a:r>
              <a:rPr lang="ko-KR" altLang="en-US" b="1" dirty="0" smtClean="0"/>
              <a:t>정책 설정</a:t>
            </a:r>
            <a:r>
              <a:rPr lang="en-US" altLang="ko-KR" b="1" dirty="0" smtClean="0"/>
              <a:t>] &gt; [</a:t>
            </a:r>
            <a:r>
              <a:rPr lang="ko-KR" altLang="en-US" b="1" dirty="0" smtClean="0"/>
              <a:t>보호대상 도메인 클릭</a:t>
            </a:r>
            <a:r>
              <a:rPr lang="en-US" altLang="ko-KR" b="1" dirty="0" smtClean="0"/>
              <a:t>] &gt; [</a:t>
            </a:r>
            <a:r>
              <a:rPr lang="ko-KR" altLang="en-US" b="1" dirty="0" smtClean="0"/>
              <a:t>기본 정보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수정 버튼 클릭</a:t>
            </a:r>
            <a:endParaRPr lang="en-US" altLang="ko-KR" b="1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348" y="1114965"/>
            <a:ext cx="8596889" cy="5397204"/>
          </a:xfrm>
          <a:prstGeom prst="rect">
            <a:avLst/>
          </a:prstGeom>
        </p:spPr>
      </p:pic>
      <p:sp>
        <p:nvSpPr>
          <p:cNvPr id="7" name="타원 6"/>
          <p:cNvSpPr/>
          <p:nvPr/>
        </p:nvSpPr>
        <p:spPr>
          <a:xfrm>
            <a:off x="1538654" y="2127739"/>
            <a:ext cx="260694" cy="2637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1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9" name="타원 8"/>
          <p:cNvSpPr/>
          <p:nvPr/>
        </p:nvSpPr>
        <p:spPr>
          <a:xfrm>
            <a:off x="1538654" y="2645766"/>
            <a:ext cx="260694" cy="2637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</a:rPr>
              <a:t>2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타원 9"/>
          <p:cNvSpPr/>
          <p:nvPr/>
        </p:nvSpPr>
        <p:spPr>
          <a:xfrm>
            <a:off x="5407270" y="4376744"/>
            <a:ext cx="260694" cy="2637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</a:rPr>
              <a:t>3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6479932" y="1863970"/>
            <a:ext cx="260694" cy="2637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</a:rPr>
              <a:t>4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9337432" y="6162689"/>
            <a:ext cx="260694" cy="2637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5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5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807" y="479873"/>
            <a:ext cx="508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[</a:t>
            </a:r>
            <a:r>
              <a:rPr lang="ko-KR" altLang="en-US" b="1" dirty="0" smtClean="0"/>
              <a:t>기본 정보</a:t>
            </a:r>
            <a:r>
              <a:rPr lang="en-US" altLang="ko-KR" b="1" dirty="0" smtClean="0"/>
              <a:t>] &gt; [SSL </a:t>
            </a:r>
            <a:r>
              <a:rPr lang="ko-KR" altLang="en-US" b="1" dirty="0" smtClean="0"/>
              <a:t>설정</a:t>
            </a:r>
            <a:r>
              <a:rPr lang="en-US" altLang="ko-KR" b="1" dirty="0" smtClean="0"/>
              <a:t>] &gt; SSL </a:t>
            </a:r>
            <a:r>
              <a:rPr lang="ko-KR" altLang="en-US" b="1" dirty="0" smtClean="0"/>
              <a:t>인증서 선택</a:t>
            </a:r>
            <a:endParaRPr lang="en-US" altLang="ko-KR" b="1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36" y="1046285"/>
            <a:ext cx="8244842" cy="562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8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807" y="479873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웹방화벽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SSL </a:t>
            </a:r>
            <a:r>
              <a:rPr lang="ko-KR" altLang="en-US" b="1" dirty="0" smtClean="0"/>
              <a:t>인증서 태우는 </a:t>
            </a:r>
            <a:r>
              <a:rPr lang="ko-KR" altLang="en-US" b="1" dirty="0" err="1" smtClean="0"/>
              <a:t>로직은</a:t>
            </a:r>
            <a:r>
              <a:rPr lang="ko-KR" altLang="en-US" b="1" dirty="0" smtClean="0"/>
              <a:t> 아래와 같음</a:t>
            </a:r>
            <a:r>
              <a:rPr lang="en-US" altLang="ko-KR" b="1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8784" y="4336842"/>
            <a:ext cx="5785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VIP : 172.14.2.20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n-US" altLang="ko-KR" b="1" dirty="0"/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SSL </a:t>
            </a:r>
            <a:r>
              <a:rPr lang="ko-KR" altLang="en-US" b="1" dirty="0" smtClean="0"/>
              <a:t>인증서 </a:t>
            </a:r>
            <a:r>
              <a:rPr lang="en-US" altLang="ko-KR" b="1" dirty="0" smtClean="0"/>
              <a:t>1 : CN : a.econetsys.com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SSL </a:t>
            </a:r>
            <a:r>
              <a:rPr lang="ko-KR" altLang="en-US" b="1" dirty="0" smtClean="0"/>
              <a:t>인증서 </a:t>
            </a:r>
            <a:r>
              <a:rPr lang="en-US" altLang="ko-KR" b="1" dirty="0" smtClean="0"/>
              <a:t>2 : CN : b.econetsys.com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807" y="2121491"/>
            <a:ext cx="11422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Q1. </a:t>
            </a:r>
            <a:r>
              <a:rPr lang="ko-KR" altLang="en-US" b="1" dirty="0" err="1" smtClean="0"/>
              <a:t>고객사에서</a:t>
            </a:r>
            <a:r>
              <a:rPr lang="ko-KR" altLang="en-US" b="1" dirty="0" smtClean="0"/>
              <a:t> 아래와 같이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개의 </a:t>
            </a:r>
            <a:r>
              <a:rPr lang="en-US" altLang="ko-KR" b="1" dirty="0" smtClean="0"/>
              <a:t>VIP </a:t>
            </a:r>
            <a:r>
              <a:rPr lang="ko-KR" altLang="en-US" b="1" dirty="0" smtClean="0"/>
              <a:t>에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개의 </a:t>
            </a:r>
            <a:r>
              <a:rPr lang="ko-KR" altLang="en-US" b="1" dirty="0" err="1" smtClean="0"/>
              <a:t>단일도메인</a:t>
            </a:r>
            <a:r>
              <a:rPr lang="ko-KR" altLang="en-US" b="1" dirty="0" smtClean="0"/>
              <a:t> 인증서 등록 요청이 올 경우</a:t>
            </a:r>
            <a:r>
              <a:rPr lang="en-US" altLang="ko-KR" b="1" dirty="0" smtClean="0"/>
              <a:t>, </a:t>
            </a:r>
          </a:p>
          <a:p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   </a:t>
            </a:r>
            <a:r>
              <a:rPr lang="ko-KR" altLang="en-US" b="1" dirty="0" err="1" smtClean="0"/>
              <a:t>웹방화벽에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SSL</a:t>
            </a:r>
            <a:r>
              <a:rPr lang="ko-KR" altLang="en-US" b="1" dirty="0" smtClean="0"/>
              <a:t>인증서 등록은 </a:t>
            </a:r>
            <a:r>
              <a:rPr lang="ko-KR" altLang="en-US" b="1" dirty="0" err="1" smtClean="0"/>
              <a:t>어떤식으로</a:t>
            </a:r>
            <a:r>
              <a:rPr lang="ko-KR" altLang="en-US" b="1" dirty="0" smtClean="0"/>
              <a:t> 진행을 해야할까</a:t>
            </a:r>
            <a:r>
              <a:rPr lang="en-US" altLang="ko-KR" b="1" dirty="0" smtClean="0"/>
              <a:t>?</a:t>
            </a:r>
          </a:p>
          <a:p>
            <a:r>
              <a:rPr lang="en-US" altLang="ko-KR" b="1" dirty="0" smtClean="0"/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17711" y="1175398"/>
            <a:ext cx="80153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sz="2200" b="1" dirty="0" smtClean="0">
                <a:solidFill>
                  <a:srgbClr val="FF0000"/>
                </a:solidFill>
              </a:rPr>
              <a:t>SNI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인증서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&gt; SSL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프로파일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(CN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값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) &gt;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보호대상 서버 인증서</a:t>
            </a:r>
            <a:endParaRPr lang="en-US" altLang="ko-KR" sz="2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0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807" y="479873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웹방화벽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SSL </a:t>
            </a:r>
            <a:r>
              <a:rPr lang="ko-KR" altLang="en-US" b="1" dirty="0" smtClean="0"/>
              <a:t>인증서 태우는 </a:t>
            </a:r>
            <a:r>
              <a:rPr lang="ko-KR" altLang="en-US" b="1" dirty="0" err="1" smtClean="0"/>
              <a:t>로직은</a:t>
            </a:r>
            <a:r>
              <a:rPr lang="ko-KR" altLang="en-US" b="1" dirty="0" smtClean="0"/>
              <a:t> 아래와 같음</a:t>
            </a:r>
            <a:r>
              <a:rPr lang="en-US" altLang="ko-KR" b="1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7711" y="1175398"/>
            <a:ext cx="80153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sz="2200" b="1" dirty="0" smtClean="0">
                <a:solidFill>
                  <a:srgbClr val="FF0000"/>
                </a:solidFill>
              </a:rPr>
              <a:t>SNI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인증서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&gt; SSL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프로파일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(CN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값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) &gt;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보호대상 서버 인증서</a:t>
            </a:r>
            <a:endParaRPr lang="en-US" altLang="ko-KR" sz="2200" b="1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8784" y="4336842"/>
            <a:ext cx="5785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VIP : 172.14.2.20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endParaRPr lang="en-US" altLang="ko-KR" b="1" dirty="0"/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SSL </a:t>
            </a:r>
            <a:r>
              <a:rPr lang="ko-KR" altLang="en-US" b="1" dirty="0" smtClean="0"/>
              <a:t>인증서 </a:t>
            </a:r>
            <a:r>
              <a:rPr lang="en-US" altLang="ko-KR" b="1" dirty="0" smtClean="0"/>
              <a:t>1 : CN : </a:t>
            </a:r>
            <a:r>
              <a:rPr lang="ko-KR" altLang="en-US" b="1" dirty="0" smtClean="0"/>
              <a:t>*</a:t>
            </a:r>
            <a:r>
              <a:rPr lang="en-US" altLang="ko-KR" b="1" dirty="0" smtClean="0"/>
              <a:t>.econetsys.com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SSL </a:t>
            </a:r>
            <a:r>
              <a:rPr lang="ko-KR" altLang="en-US" b="1" dirty="0" smtClean="0"/>
              <a:t>인증서 </a:t>
            </a:r>
            <a:r>
              <a:rPr lang="en-US" altLang="ko-KR" b="1" dirty="0" smtClean="0"/>
              <a:t>2 : CN : econet.com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807" y="2121491"/>
            <a:ext cx="1142233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Q2. </a:t>
            </a:r>
            <a:r>
              <a:rPr lang="ko-KR" altLang="en-US" b="1" dirty="0" err="1" smtClean="0"/>
              <a:t>고객사에서</a:t>
            </a:r>
            <a:r>
              <a:rPr lang="ko-KR" altLang="en-US" b="1" dirty="0" smtClean="0"/>
              <a:t> 아래와 같이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개의 </a:t>
            </a:r>
            <a:r>
              <a:rPr lang="en-US" altLang="ko-KR" b="1" dirty="0" smtClean="0"/>
              <a:t>VIP </a:t>
            </a:r>
            <a:r>
              <a:rPr lang="ko-KR" altLang="en-US" b="1" dirty="0" smtClean="0"/>
              <a:t>에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개의 다른 인증서 등록 요청이 올 경우</a:t>
            </a:r>
            <a:r>
              <a:rPr lang="en-US" altLang="ko-KR" b="1" dirty="0" smtClean="0"/>
              <a:t>, </a:t>
            </a:r>
          </a:p>
          <a:p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   </a:t>
            </a:r>
            <a:r>
              <a:rPr lang="ko-KR" altLang="en-US" b="1" dirty="0" err="1" smtClean="0"/>
              <a:t>웹방화벽에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SSL</a:t>
            </a:r>
            <a:r>
              <a:rPr lang="ko-KR" altLang="en-US" b="1" dirty="0" smtClean="0"/>
              <a:t>인증서 등록은 </a:t>
            </a:r>
            <a:r>
              <a:rPr lang="ko-KR" altLang="en-US" b="1" dirty="0" err="1" smtClean="0"/>
              <a:t>어떤식으로</a:t>
            </a:r>
            <a:r>
              <a:rPr lang="ko-KR" altLang="en-US" b="1" dirty="0" smtClean="0"/>
              <a:t> 진행을 해야할까</a:t>
            </a:r>
            <a:r>
              <a:rPr lang="en-US" altLang="ko-KR" b="1" dirty="0" smtClean="0"/>
              <a:t>?</a:t>
            </a:r>
          </a:p>
          <a:p>
            <a:r>
              <a:rPr lang="en-US" altLang="ko-KR" sz="1500" b="1" dirty="0" smtClean="0"/>
              <a:t>       (</a:t>
            </a:r>
            <a:r>
              <a:rPr lang="ko-KR" altLang="en-US" sz="1500" b="1" dirty="0" smtClean="0"/>
              <a:t>정책 </a:t>
            </a:r>
            <a:r>
              <a:rPr lang="ko-KR" altLang="en-US" sz="1500" b="1" dirty="0" smtClean="0"/>
              <a:t>설정에는 </a:t>
            </a:r>
            <a:r>
              <a:rPr lang="en-US" altLang="ko-KR" sz="1500" b="1" dirty="0" smtClean="0"/>
              <a:t>a.econetsys.com, b.econetsys.com, c.econetsys.com, econet.com 4</a:t>
            </a:r>
            <a:r>
              <a:rPr lang="ko-KR" altLang="en-US" sz="1500" b="1" dirty="0" smtClean="0"/>
              <a:t>개의 보호대상 등록되어 있음</a:t>
            </a:r>
            <a:r>
              <a:rPr lang="en-US" altLang="ko-KR" sz="1500" b="1" dirty="0" smtClean="0"/>
              <a:t>)</a:t>
            </a:r>
            <a:endParaRPr lang="en-US" altLang="ko-KR" sz="1500" b="1" dirty="0" smtClean="0"/>
          </a:p>
          <a:p>
            <a:r>
              <a:rPr lang="en-US" altLang="ko-KR" b="1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719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7807" y="479873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 smtClean="0"/>
              <a:t>웹방화벽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SSL </a:t>
            </a:r>
            <a:r>
              <a:rPr lang="ko-KR" altLang="en-US" b="1" dirty="0" smtClean="0"/>
              <a:t>인증서 태우는 </a:t>
            </a:r>
            <a:r>
              <a:rPr lang="ko-KR" altLang="en-US" b="1" dirty="0" err="1" smtClean="0"/>
              <a:t>로직은</a:t>
            </a:r>
            <a:r>
              <a:rPr lang="ko-KR" altLang="en-US" b="1" dirty="0" smtClean="0"/>
              <a:t> 아래와 같음</a:t>
            </a:r>
            <a:r>
              <a:rPr lang="en-US" altLang="ko-KR" b="1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7711" y="1175398"/>
            <a:ext cx="80153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altLang="ko-KR" sz="2200" b="1" dirty="0" smtClean="0">
                <a:solidFill>
                  <a:srgbClr val="FF0000"/>
                </a:solidFill>
              </a:rPr>
              <a:t>SNI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인증서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&gt; SSL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프로파일 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(CN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값</a:t>
            </a:r>
            <a:r>
              <a:rPr lang="en-US" altLang="ko-KR" sz="2200" b="1" dirty="0" smtClean="0">
                <a:solidFill>
                  <a:srgbClr val="FF0000"/>
                </a:solidFill>
              </a:rPr>
              <a:t>) &gt; </a:t>
            </a:r>
            <a:r>
              <a:rPr lang="ko-KR" altLang="en-US" sz="2200" b="1" dirty="0" smtClean="0">
                <a:solidFill>
                  <a:srgbClr val="FF0000"/>
                </a:solidFill>
              </a:rPr>
              <a:t>보호대상 서버 인증서</a:t>
            </a:r>
            <a:endParaRPr lang="en-US" altLang="ko-KR" sz="22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807" y="2121491"/>
            <a:ext cx="11422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b="1" dirty="0" smtClean="0"/>
              <a:t>Q3. </a:t>
            </a:r>
            <a:r>
              <a:rPr lang="ko-KR" altLang="en-US" b="1" dirty="0" err="1" smtClean="0"/>
              <a:t>고객사에서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econet.com </a:t>
            </a:r>
            <a:r>
              <a:rPr lang="en-US" altLang="ko-KR" b="1" dirty="0" smtClean="0"/>
              <a:t>SSL</a:t>
            </a:r>
            <a:r>
              <a:rPr lang="ko-KR" altLang="en-US" b="1" dirty="0" smtClean="0"/>
              <a:t>인증서를 갱신하려고 한다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 기존 인증서 프로파일은 그대로 둔 상태로</a:t>
            </a:r>
            <a:r>
              <a:rPr lang="en-US" altLang="ko-KR" b="1" dirty="0"/>
              <a:t> </a:t>
            </a:r>
            <a:r>
              <a:rPr lang="ko-KR" altLang="en-US" b="1" dirty="0" smtClean="0"/>
              <a:t>신규로 </a:t>
            </a:r>
            <a:r>
              <a:rPr lang="en-US" altLang="ko-KR" b="1" dirty="0" smtClean="0"/>
              <a:t>SSL </a:t>
            </a:r>
            <a:r>
              <a:rPr lang="ko-KR" altLang="en-US" b="1" dirty="0" smtClean="0"/>
              <a:t>인증서를 등록하려고 하는데</a:t>
            </a:r>
            <a:r>
              <a:rPr lang="en-US" altLang="ko-KR" b="1" dirty="0" smtClean="0"/>
              <a:t> </a:t>
            </a:r>
            <a:r>
              <a:rPr lang="ko-KR" altLang="en-US" b="1" dirty="0" err="1" smtClean="0"/>
              <a:t>이럴경우</a:t>
            </a:r>
            <a:r>
              <a:rPr lang="ko-KR" altLang="en-US" b="1" dirty="0" smtClean="0"/>
              <a:t> 올바른 작업 절차로 옳은 내용은 무엇인가</a:t>
            </a:r>
            <a:r>
              <a:rPr lang="en-US" altLang="ko-KR" b="1" dirty="0" smtClean="0"/>
              <a:t>?</a:t>
            </a:r>
            <a:endParaRPr lang="en-US" altLang="ko-KR" b="1" dirty="0" smtClean="0"/>
          </a:p>
          <a:p>
            <a:r>
              <a:rPr lang="en-US" altLang="ko-KR" b="1" dirty="0" smtClean="0"/>
              <a:t>  </a:t>
            </a:r>
            <a:endParaRPr lang="en-US" altLang="ko-KR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97807" y="3216166"/>
            <a:ext cx="118062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b="1" dirty="0" smtClean="0"/>
              <a:t>[</a:t>
            </a:r>
            <a:r>
              <a:rPr lang="ko-KR" altLang="en-US" b="1" dirty="0" smtClean="0"/>
              <a:t>보안 설정</a:t>
            </a:r>
            <a:r>
              <a:rPr lang="en-US" altLang="ko-KR" b="1" dirty="0" smtClean="0"/>
              <a:t>] &gt; [</a:t>
            </a:r>
            <a:r>
              <a:rPr lang="ko-KR" altLang="en-US" b="1" dirty="0" smtClean="0"/>
              <a:t>네트워크 설정</a:t>
            </a:r>
            <a:r>
              <a:rPr lang="en-US" altLang="ko-KR" b="1" dirty="0" smtClean="0"/>
              <a:t>] &gt; [SSL </a:t>
            </a:r>
            <a:r>
              <a:rPr lang="ko-KR" altLang="en-US" b="1" dirty="0" smtClean="0"/>
              <a:t>프로파일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탭의 갱신된 </a:t>
            </a:r>
            <a:r>
              <a:rPr lang="en-US" altLang="ko-KR" b="1" dirty="0" smtClean="0"/>
              <a:t>econet.com SSL </a:t>
            </a:r>
            <a:r>
              <a:rPr lang="ko-KR" altLang="en-US" b="1" dirty="0" smtClean="0"/>
              <a:t>인증서 신규 등록</a:t>
            </a:r>
            <a:endParaRPr lang="en-US" altLang="ko-KR" b="1" dirty="0" smtClean="0"/>
          </a:p>
          <a:p>
            <a:pPr marL="342900" indent="-342900">
              <a:buAutoNum type="arabicPeriod"/>
            </a:pPr>
            <a:endParaRPr lang="en-US" altLang="ko-KR" b="1" dirty="0" smtClean="0"/>
          </a:p>
          <a:p>
            <a:pPr marL="342900" indent="-342900">
              <a:buAutoNum type="arabicPeriod"/>
            </a:pPr>
            <a:r>
              <a:rPr lang="en-US" altLang="ko-KR" b="1" dirty="0" smtClean="0"/>
              <a:t>1</a:t>
            </a:r>
            <a:r>
              <a:rPr lang="ko-KR" altLang="en-US" b="1" dirty="0" smtClean="0"/>
              <a:t>번 작업 이후 </a:t>
            </a:r>
            <a:r>
              <a:rPr lang="en-US" altLang="ko-KR" b="1" dirty="0" smtClean="0"/>
              <a:t>[</a:t>
            </a:r>
            <a:r>
              <a:rPr lang="ko-KR" altLang="en-US" b="1" dirty="0" smtClean="0"/>
              <a:t>보안설정</a:t>
            </a:r>
            <a:r>
              <a:rPr lang="en-US" altLang="ko-KR" b="1" dirty="0" smtClean="0"/>
              <a:t>] &gt; [</a:t>
            </a:r>
            <a:r>
              <a:rPr lang="ko-KR" altLang="en-US" b="1" dirty="0" smtClean="0"/>
              <a:t>네트워크 설정</a:t>
            </a:r>
            <a:r>
              <a:rPr lang="en-US" altLang="ko-KR" b="1" dirty="0" smtClean="0"/>
              <a:t>] &gt; [</a:t>
            </a:r>
            <a:r>
              <a:rPr lang="ko-KR" altLang="en-US" b="1" dirty="0" smtClean="0"/>
              <a:t>보호 대상 서버</a:t>
            </a:r>
            <a:r>
              <a:rPr lang="en-US" altLang="ko-KR" b="1" dirty="0" smtClean="0"/>
              <a:t>] </a:t>
            </a:r>
            <a:r>
              <a:rPr lang="ko-KR" altLang="en-US" b="1" dirty="0" smtClean="0"/>
              <a:t>탭의 </a:t>
            </a:r>
            <a:r>
              <a:rPr lang="en-US" altLang="ko-KR" b="1" dirty="0" smtClean="0"/>
              <a:t>econet.com </a:t>
            </a:r>
            <a:r>
              <a:rPr lang="ko-KR" altLang="en-US" b="1" dirty="0" smtClean="0"/>
              <a:t>도메인의 매칭되는</a:t>
            </a:r>
            <a:endParaRPr lang="en-US" altLang="ko-KR" b="1" dirty="0" smtClean="0"/>
          </a:p>
          <a:p>
            <a:pPr marL="342900" indent="-342900">
              <a:buAutoNum type="arabicPeriod"/>
            </a:pPr>
            <a:endParaRPr lang="en-US" altLang="ko-KR" b="1" dirty="0" smtClean="0"/>
          </a:p>
          <a:p>
            <a:r>
              <a:rPr lang="en-US" altLang="ko-KR" b="1" dirty="0" smtClean="0"/>
              <a:t>    </a:t>
            </a:r>
            <a:r>
              <a:rPr lang="ko-KR" altLang="en-US" b="1" dirty="0" smtClean="0"/>
              <a:t>보호대상</a:t>
            </a:r>
            <a:r>
              <a:rPr lang="en-US" altLang="ko-KR" b="1" dirty="0" smtClean="0"/>
              <a:t>:port </a:t>
            </a:r>
            <a:r>
              <a:rPr lang="ko-KR" altLang="en-US" b="1" dirty="0" smtClean="0"/>
              <a:t>설정에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신규 등록된 </a:t>
            </a:r>
            <a:r>
              <a:rPr lang="en-US" altLang="ko-KR" b="1" dirty="0" smtClean="0"/>
              <a:t>SSL </a:t>
            </a:r>
            <a:r>
              <a:rPr lang="ko-KR" altLang="en-US" b="1" dirty="0" smtClean="0"/>
              <a:t>인증서 추가 매칭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273071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359</Words>
  <Application>Microsoft Office PowerPoint</Application>
  <PresentationFormat>와이드스크린</PresentationFormat>
  <Paragraphs>50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eco</dc:creator>
  <cp:lastModifiedBy>eco</cp:lastModifiedBy>
  <cp:revision>13</cp:revision>
  <dcterms:created xsi:type="dcterms:W3CDTF">2022-03-11T04:05:11Z</dcterms:created>
  <dcterms:modified xsi:type="dcterms:W3CDTF">2022-03-11T05:45:41Z</dcterms:modified>
</cp:coreProperties>
</file>